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0"/>
  </p:notesMasterIdLst>
  <p:sldIdLst>
    <p:sldId id="256" r:id="rId2"/>
    <p:sldId id="257" r:id="rId3"/>
    <p:sldId id="268" r:id="rId4"/>
    <p:sldId id="258" r:id="rId5"/>
    <p:sldId id="269" r:id="rId6"/>
    <p:sldId id="270" r:id="rId7"/>
    <p:sldId id="271" r:id="rId8"/>
    <p:sldId id="272" r:id="rId9"/>
    <p:sldId id="261" r:id="rId10"/>
    <p:sldId id="259" r:id="rId11"/>
    <p:sldId id="260" r:id="rId12"/>
    <p:sldId id="262" r:id="rId13"/>
    <p:sldId id="263" r:id="rId14"/>
    <p:sldId id="274" r:id="rId15"/>
    <p:sldId id="273" r:id="rId16"/>
    <p:sldId id="27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157E3-E58F-4A8F-8417-DABF78F9FBA3}" v="57" dt="2024-12-20T15:42:53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yan Ahmed Cheema" userId="30ac915479c30907" providerId="LiveId" clId="{449157E3-E58F-4A8F-8417-DABF78F9FBA3}"/>
    <pc:docChg chg="undo custSel addSld delSld modSld sldOrd">
      <pc:chgData name="Aliyan Ahmed Cheema" userId="30ac915479c30907" providerId="LiveId" clId="{449157E3-E58F-4A8F-8417-DABF78F9FBA3}" dt="2024-12-20T15:51:54.170" v="1446" actId="20577"/>
      <pc:docMkLst>
        <pc:docMk/>
      </pc:docMkLst>
      <pc:sldChg chg="addSp modSp new mod">
        <pc:chgData name="Aliyan Ahmed Cheema" userId="30ac915479c30907" providerId="LiveId" clId="{449157E3-E58F-4A8F-8417-DABF78F9FBA3}" dt="2024-12-15T08:36:12.709" v="521"/>
        <pc:sldMkLst>
          <pc:docMk/>
          <pc:sldMk cId="2719284998" sldId="256"/>
        </pc:sldMkLst>
        <pc:spChg chg="mod">
          <ac:chgData name="Aliyan Ahmed Cheema" userId="30ac915479c30907" providerId="LiveId" clId="{449157E3-E58F-4A8F-8417-DABF78F9FBA3}" dt="2024-12-15T08:36:12.709" v="521"/>
          <ac:spMkLst>
            <pc:docMk/>
            <pc:sldMk cId="2719284998" sldId="256"/>
            <ac:spMk id="2" creationId="{F0B2ED8B-5BCF-6628-C730-EE1F849D4C9F}"/>
          </ac:spMkLst>
        </pc:spChg>
        <pc:spChg chg="mod">
          <ac:chgData name="Aliyan Ahmed Cheema" userId="30ac915479c30907" providerId="LiveId" clId="{449157E3-E58F-4A8F-8417-DABF78F9FBA3}" dt="2024-12-15T08:36:12.709" v="521"/>
          <ac:spMkLst>
            <pc:docMk/>
            <pc:sldMk cId="2719284998" sldId="256"/>
            <ac:spMk id="3" creationId="{7D0AB0B0-05F1-CBC0-4C30-482ACA0BCFDD}"/>
          </ac:spMkLst>
        </pc:spChg>
        <pc:spChg chg="add mod">
          <ac:chgData name="Aliyan Ahmed Cheema" userId="30ac915479c30907" providerId="LiveId" clId="{449157E3-E58F-4A8F-8417-DABF78F9FBA3}" dt="2024-12-15T08:10:06.996" v="88" actId="20577"/>
          <ac:spMkLst>
            <pc:docMk/>
            <pc:sldMk cId="2719284998" sldId="256"/>
            <ac:spMk id="4" creationId="{9552B473-2564-B31F-5AAC-15DFE14F3171}"/>
          </ac:spMkLst>
        </pc:spChg>
      </pc:sldChg>
      <pc:sldChg chg="addSp modSp new mod setBg">
        <pc:chgData name="Aliyan Ahmed Cheema" userId="30ac915479c30907" providerId="LiveId" clId="{449157E3-E58F-4A8F-8417-DABF78F9FBA3}" dt="2024-12-18T09:53:54.131" v="624" actId="26606"/>
        <pc:sldMkLst>
          <pc:docMk/>
          <pc:sldMk cId="2862250040" sldId="257"/>
        </pc:sldMkLst>
        <pc:spChg chg="mod">
          <ac:chgData name="Aliyan Ahmed Cheema" userId="30ac915479c30907" providerId="LiveId" clId="{449157E3-E58F-4A8F-8417-DABF78F9FBA3}" dt="2024-12-18T09:53:54.131" v="624" actId="26606"/>
          <ac:spMkLst>
            <pc:docMk/>
            <pc:sldMk cId="2862250040" sldId="257"/>
            <ac:spMk id="2" creationId="{80CF9256-6479-5671-182A-3C8FDFB9B673}"/>
          </ac:spMkLst>
        </pc:spChg>
        <pc:spChg chg="mod">
          <ac:chgData name="Aliyan Ahmed Cheema" userId="30ac915479c30907" providerId="LiveId" clId="{449157E3-E58F-4A8F-8417-DABF78F9FBA3}" dt="2024-12-18T09:53:54.131" v="624" actId="26606"/>
          <ac:spMkLst>
            <pc:docMk/>
            <pc:sldMk cId="2862250040" sldId="257"/>
            <ac:spMk id="3" creationId="{6386084F-1208-40C8-6488-B6AAAA111F6D}"/>
          </ac:spMkLst>
        </pc:spChg>
        <pc:spChg chg="add">
          <ac:chgData name="Aliyan Ahmed Cheema" userId="30ac915479c30907" providerId="LiveId" clId="{449157E3-E58F-4A8F-8417-DABF78F9FBA3}" dt="2024-12-18T09:53:54.131" v="624" actId="26606"/>
          <ac:spMkLst>
            <pc:docMk/>
            <pc:sldMk cId="2862250040" sldId="257"/>
            <ac:spMk id="9" creationId="{BDDE9CD4-0E0A-4129-8689-A89C4E9A666D}"/>
          </ac:spMkLst>
        </pc:spChg>
        <pc:grpChg chg="add">
          <ac:chgData name="Aliyan Ahmed Cheema" userId="30ac915479c30907" providerId="LiveId" clId="{449157E3-E58F-4A8F-8417-DABF78F9FBA3}" dt="2024-12-18T09:53:54.131" v="624" actId="26606"/>
          <ac:grpSpMkLst>
            <pc:docMk/>
            <pc:sldMk cId="2862250040" sldId="257"/>
            <ac:grpSpMk id="11" creationId="{85DB3CA2-FA66-42B9-90EF-394894352D8C}"/>
          </ac:grpSpMkLst>
        </pc:grpChg>
        <pc:picChg chg="add">
          <ac:chgData name="Aliyan Ahmed Cheema" userId="30ac915479c30907" providerId="LiveId" clId="{449157E3-E58F-4A8F-8417-DABF78F9FBA3}" dt="2024-12-18T09:53:54.131" v="624" actId="26606"/>
          <ac:picMkLst>
            <pc:docMk/>
            <pc:sldMk cId="2862250040" sldId="257"/>
            <ac:picMk id="5" creationId="{F71B210E-72B9-9142-359E-F9E9BE7E3508}"/>
          </ac:picMkLst>
        </pc:picChg>
      </pc:sldChg>
      <pc:sldChg chg="addSp delSp modSp new mod setBg">
        <pc:chgData name="Aliyan Ahmed Cheema" userId="30ac915479c30907" providerId="LiveId" clId="{449157E3-E58F-4A8F-8417-DABF78F9FBA3}" dt="2024-12-18T09:54:06.067" v="625" actId="26606"/>
        <pc:sldMkLst>
          <pc:docMk/>
          <pc:sldMk cId="79077211" sldId="258"/>
        </pc:sldMkLst>
        <pc:spChg chg="mod">
          <ac:chgData name="Aliyan Ahmed Cheema" userId="30ac915479c30907" providerId="LiveId" clId="{449157E3-E58F-4A8F-8417-DABF78F9FBA3}" dt="2024-12-18T09:54:06.067" v="625" actId="26606"/>
          <ac:spMkLst>
            <pc:docMk/>
            <pc:sldMk cId="79077211" sldId="258"/>
            <ac:spMk id="2" creationId="{E8E56D49-4F06-02BC-D633-13E81E73AE15}"/>
          </ac:spMkLst>
        </pc:spChg>
        <pc:spChg chg="add">
          <ac:chgData name="Aliyan Ahmed Cheema" userId="30ac915479c30907" providerId="LiveId" clId="{449157E3-E58F-4A8F-8417-DABF78F9FBA3}" dt="2024-12-18T09:54:06.067" v="625" actId="26606"/>
          <ac:spMkLst>
            <pc:docMk/>
            <pc:sldMk cId="79077211" sldId="258"/>
            <ac:spMk id="9" creationId="{655AE6B0-AC9E-4167-806F-E9DB135FC46B}"/>
          </ac:spMkLst>
        </pc:spChg>
        <pc:spChg chg="add">
          <ac:chgData name="Aliyan Ahmed Cheema" userId="30ac915479c30907" providerId="LiveId" clId="{449157E3-E58F-4A8F-8417-DABF78F9FBA3}" dt="2024-12-18T09:54:06.067" v="625" actId="26606"/>
          <ac:spMkLst>
            <pc:docMk/>
            <pc:sldMk cId="79077211" sldId="258"/>
            <ac:spMk id="22" creationId="{87BD1F4E-A66D-4C06-86DA-8D56CA7A3B41}"/>
          </ac:spMkLst>
        </pc:spChg>
        <pc:grpChg chg="add">
          <ac:chgData name="Aliyan Ahmed Cheema" userId="30ac915479c30907" providerId="LiveId" clId="{449157E3-E58F-4A8F-8417-DABF78F9FBA3}" dt="2024-12-18T09:54:06.067" v="625" actId="26606"/>
          <ac:grpSpMkLst>
            <pc:docMk/>
            <pc:sldMk cId="79077211" sldId="258"/>
            <ac:grpSpMk id="11" creationId="{3523416A-383B-4FDC-B4C9-D8EDDFE9C043}"/>
          </ac:grpSpMkLst>
        </pc:grpChg>
        <pc:graphicFrameChg chg="add">
          <ac:chgData name="Aliyan Ahmed Cheema" userId="30ac915479c30907" providerId="LiveId" clId="{449157E3-E58F-4A8F-8417-DABF78F9FBA3}" dt="2024-12-18T09:54:06.067" v="625" actId="26606"/>
          <ac:graphicFrameMkLst>
            <pc:docMk/>
            <pc:sldMk cId="79077211" sldId="258"/>
            <ac:graphicFrameMk id="5" creationId="{56FC6370-53A1-180E-D6B7-3CD70DA9EE47}"/>
          </ac:graphicFrameMkLst>
        </pc:graphicFrameChg>
      </pc:sldChg>
      <pc:sldChg chg="addSp delSp modSp new mod setBg">
        <pc:chgData name="Aliyan Ahmed Cheema" userId="30ac915479c30907" providerId="LiveId" clId="{449157E3-E58F-4A8F-8417-DABF78F9FBA3}" dt="2024-12-18T09:54:10.777" v="626" actId="26606"/>
        <pc:sldMkLst>
          <pc:docMk/>
          <pc:sldMk cId="2133344344" sldId="259"/>
        </pc:sldMkLst>
        <pc:spChg chg="mod">
          <ac:chgData name="Aliyan Ahmed Cheema" userId="30ac915479c30907" providerId="LiveId" clId="{449157E3-E58F-4A8F-8417-DABF78F9FBA3}" dt="2024-12-18T09:54:10.777" v="626" actId="26606"/>
          <ac:spMkLst>
            <pc:docMk/>
            <pc:sldMk cId="2133344344" sldId="259"/>
            <ac:spMk id="2" creationId="{7630BF92-62E8-98AD-10C9-F9A7292C8618}"/>
          </ac:spMkLst>
        </pc:spChg>
        <pc:spChg chg="add">
          <ac:chgData name="Aliyan Ahmed Cheema" userId="30ac915479c30907" providerId="LiveId" clId="{449157E3-E58F-4A8F-8417-DABF78F9FBA3}" dt="2024-12-18T09:54:10.777" v="626" actId="26606"/>
          <ac:spMkLst>
            <pc:docMk/>
            <pc:sldMk cId="2133344344" sldId="259"/>
            <ac:spMk id="9" creationId="{655AE6B0-AC9E-4167-806F-E9DB135FC46B}"/>
          </ac:spMkLst>
        </pc:spChg>
        <pc:spChg chg="add">
          <ac:chgData name="Aliyan Ahmed Cheema" userId="30ac915479c30907" providerId="LiveId" clId="{449157E3-E58F-4A8F-8417-DABF78F9FBA3}" dt="2024-12-18T09:54:10.777" v="626" actId="26606"/>
          <ac:spMkLst>
            <pc:docMk/>
            <pc:sldMk cId="2133344344" sldId="259"/>
            <ac:spMk id="22" creationId="{87BD1F4E-A66D-4C06-86DA-8D56CA7A3B41}"/>
          </ac:spMkLst>
        </pc:spChg>
        <pc:grpChg chg="add">
          <ac:chgData name="Aliyan Ahmed Cheema" userId="30ac915479c30907" providerId="LiveId" clId="{449157E3-E58F-4A8F-8417-DABF78F9FBA3}" dt="2024-12-18T09:54:10.777" v="626" actId="26606"/>
          <ac:grpSpMkLst>
            <pc:docMk/>
            <pc:sldMk cId="2133344344" sldId="259"/>
            <ac:grpSpMk id="11" creationId="{3523416A-383B-4FDC-B4C9-D8EDDFE9C043}"/>
          </ac:grpSpMkLst>
        </pc:grpChg>
        <pc:graphicFrameChg chg="add">
          <ac:chgData name="Aliyan Ahmed Cheema" userId="30ac915479c30907" providerId="LiveId" clId="{449157E3-E58F-4A8F-8417-DABF78F9FBA3}" dt="2024-12-18T09:54:10.777" v="626" actId="26606"/>
          <ac:graphicFrameMkLst>
            <pc:docMk/>
            <pc:sldMk cId="2133344344" sldId="259"/>
            <ac:graphicFrameMk id="5" creationId="{A23FA765-62D8-0D78-2EE3-FA213D8EDF8E}"/>
          </ac:graphicFrameMkLst>
        </pc:graphicFrameChg>
      </pc:sldChg>
      <pc:sldChg chg="addSp delSp modSp new mod setBg">
        <pc:chgData name="Aliyan Ahmed Cheema" userId="30ac915479c30907" providerId="LiveId" clId="{449157E3-E58F-4A8F-8417-DABF78F9FBA3}" dt="2024-12-20T15:46:57.436" v="1314" actId="15"/>
        <pc:sldMkLst>
          <pc:docMk/>
          <pc:sldMk cId="1357754404" sldId="260"/>
        </pc:sldMkLst>
        <pc:spChg chg="mod">
          <ac:chgData name="Aliyan Ahmed Cheema" userId="30ac915479c30907" providerId="LiveId" clId="{449157E3-E58F-4A8F-8417-DABF78F9FBA3}" dt="2024-12-18T09:54:17.991" v="627" actId="26606"/>
          <ac:spMkLst>
            <pc:docMk/>
            <pc:sldMk cId="1357754404" sldId="260"/>
            <ac:spMk id="2" creationId="{2C47A995-AD7F-099E-B6A6-EF3B71919500}"/>
          </ac:spMkLst>
        </pc:spChg>
        <pc:spChg chg="add del mod">
          <ac:chgData name="Aliyan Ahmed Cheema" userId="30ac915479c30907" providerId="LiveId" clId="{449157E3-E58F-4A8F-8417-DABF78F9FBA3}" dt="2024-12-20T15:46:57.436" v="1314" actId="15"/>
          <ac:spMkLst>
            <pc:docMk/>
            <pc:sldMk cId="1357754404" sldId="260"/>
            <ac:spMk id="3" creationId="{B9FC175F-2543-2DDF-BBB4-6910D668904E}"/>
          </ac:spMkLst>
        </pc:spChg>
        <pc:spChg chg="add">
          <ac:chgData name="Aliyan Ahmed Cheema" userId="30ac915479c30907" providerId="LiveId" clId="{449157E3-E58F-4A8F-8417-DABF78F9FBA3}" dt="2024-12-18T09:54:17.991" v="627" actId="26606"/>
          <ac:spMkLst>
            <pc:docMk/>
            <pc:sldMk cId="1357754404" sldId="260"/>
            <ac:spMk id="13" creationId="{3F088236-D655-4F88-B238-E16762358025}"/>
          </ac:spMkLst>
        </pc:spChg>
        <pc:spChg chg="add">
          <ac:chgData name="Aliyan Ahmed Cheema" userId="30ac915479c30907" providerId="LiveId" clId="{449157E3-E58F-4A8F-8417-DABF78F9FBA3}" dt="2024-12-18T09:54:17.991" v="627" actId="26606"/>
          <ac:spMkLst>
            <pc:docMk/>
            <pc:sldMk cId="1357754404" sldId="260"/>
            <ac:spMk id="15" creationId="{3DAC0C92-199E-475C-9390-119A9B027276}"/>
          </ac:spMkLst>
        </pc:spChg>
        <pc:spChg chg="add">
          <ac:chgData name="Aliyan Ahmed Cheema" userId="30ac915479c30907" providerId="LiveId" clId="{449157E3-E58F-4A8F-8417-DABF78F9FBA3}" dt="2024-12-18T09:54:17.991" v="627" actId="26606"/>
          <ac:spMkLst>
            <pc:docMk/>
            <pc:sldMk cId="1357754404" sldId="260"/>
            <ac:spMk id="17" creationId="{C4CFB339-0ED8-4FE2-9EF1-6D1375B8499B}"/>
          </ac:spMkLst>
        </pc:spChg>
        <pc:spChg chg="add">
          <ac:chgData name="Aliyan Ahmed Cheema" userId="30ac915479c30907" providerId="LiveId" clId="{449157E3-E58F-4A8F-8417-DABF78F9FBA3}" dt="2024-12-18T09:54:17.991" v="627" actId="26606"/>
          <ac:spMkLst>
            <pc:docMk/>
            <pc:sldMk cId="1357754404" sldId="260"/>
            <ac:spMk id="19" creationId="{31896C80-2069-4431-9C19-83B913734490}"/>
          </ac:spMkLst>
        </pc:spChg>
        <pc:spChg chg="add">
          <ac:chgData name="Aliyan Ahmed Cheema" userId="30ac915479c30907" providerId="LiveId" clId="{449157E3-E58F-4A8F-8417-DABF78F9FBA3}" dt="2024-12-18T09:54:17.991" v="627" actId="26606"/>
          <ac:spMkLst>
            <pc:docMk/>
            <pc:sldMk cId="1357754404" sldId="260"/>
            <ac:spMk id="21" creationId="{BF120A21-0841-4823-B0C4-28AEBCEF9B78}"/>
          </ac:spMkLst>
        </pc:spChg>
        <pc:spChg chg="add">
          <ac:chgData name="Aliyan Ahmed Cheema" userId="30ac915479c30907" providerId="LiveId" clId="{449157E3-E58F-4A8F-8417-DABF78F9FBA3}" dt="2024-12-18T09:54:17.991" v="627" actId="26606"/>
          <ac:spMkLst>
            <pc:docMk/>
            <pc:sldMk cId="1357754404" sldId="260"/>
            <ac:spMk id="23" creationId="{DBB05BAE-BBD3-4289-899F-A6851503C6B0}"/>
          </ac:spMkLst>
        </pc:spChg>
        <pc:spChg chg="add">
          <ac:chgData name="Aliyan Ahmed Cheema" userId="30ac915479c30907" providerId="LiveId" clId="{449157E3-E58F-4A8F-8417-DABF78F9FBA3}" dt="2024-12-18T09:54:17.991" v="627" actId="26606"/>
          <ac:spMkLst>
            <pc:docMk/>
            <pc:sldMk cId="1357754404" sldId="260"/>
            <ac:spMk id="25" creationId="{9874D11C-36F5-4BBE-A490-019A54E953B0}"/>
          </ac:spMkLst>
        </pc:spChg>
        <pc:picChg chg="add">
          <ac:chgData name="Aliyan Ahmed Cheema" userId="30ac915479c30907" providerId="LiveId" clId="{449157E3-E58F-4A8F-8417-DABF78F9FBA3}" dt="2024-12-18T09:54:17.991" v="627" actId="26606"/>
          <ac:picMkLst>
            <pc:docMk/>
            <pc:sldMk cId="1357754404" sldId="260"/>
            <ac:picMk id="5" creationId="{5DF143A0-43B4-A5C4-2EFF-AFF99265CDD3}"/>
          </ac:picMkLst>
        </pc:picChg>
        <pc:cxnChg chg="add">
          <ac:chgData name="Aliyan Ahmed Cheema" userId="30ac915479c30907" providerId="LiveId" clId="{449157E3-E58F-4A8F-8417-DABF78F9FBA3}" dt="2024-12-18T09:54:17.991" v="627" actId="26606"/>
          <ac:cxnSpMkLst>
            <pc:docMk/>
            <pc:sldMk cId="1357754404" sldId="260"/>
            <ac:cxnSpMk id="9" creationId="{64FA5DFF-7FE6-4855-84E6-DFA78EE978BD}"/>
          </ac:cxnSpMkLst>
        </pc:cxnChg>
        <pc:cxnChg chg="add">
          <ac:chgData name="Aliyan Ahmed Cheema" userId="30ac915479c30907" providerId="LiveId" clId="{449157E3-E58F-4A8F-8417-DABF78F9FBA3}" dt="2024-12-18T09:54:17.991" v="627" actId="26606"/>
          <ac:cxnSpMkLst>
            <pc:docMk/>
            <pc:sldMk cId="1357754404" sldId="260"/>
            <ac:cxnSpMk id="11" creationId="{2AFD8CBA-54A3-4363-991B-B9C631BBFA74}"/>
          </ac:cxnSpMkLst>
        </pc:cxnChg>
      </pc:sldChg>
      <pc:sldChg chg="addSp delSp modSp new mod ord setBg setClrOvrMap">
        <pc:chgData name="Aliyan Ahmed Cheema" userId="30ac915479c30907" providerId="LiveId" clId="{449157E3-E58F-4A8F-8417-DABF78F9FBA3}" dt="2024-12-20T15:37:57.390" v="1227"/>
        <pc:sldMkLst>
          <pc:docMk/>
          <pc:sldMk cId="2787430510" sldId="261"/>
        </pc:sldMkLst>
        <pc:spChg chg="mod ord">
          <ac:chgData name="Aliyan Ahmed Cheema" userId="30ac915479c30907" providerId="LiveId" clId="{449157E3-E58F-4A8F-8417-DABF78F9FBA3}" dt="2024-12-18T09:51:59.377" v="606" actId="26606"/>
          <ac:spMkLst>
            <pc:docMk/>
            <pc:sldMk cId="2787430510" sldId="261"/>
            <ac:spMk id="2" creationId="{9E9458DE-E74A-6856-D2D3-2DF0CF9950F5}"/>
          </ac:spMkLst>
        </pc:spChg>
        <pc:spChg chg="mod ord">
          <ac:chgData name="Aliyan Ahmed Cheema" userId="30ac915479c30907" providerId="LiveId" clId="{449157E3-E58F-4A8F-8417-DABF78F9FBA3}" dt="2024-12-18T09:51:59.389" v="607" actId="27636"/>
          <ac:spMkLst>
            <pc:docMk/>
            <pc:sldMk cId="2787430510" sldId="261"/>
            <ac:spMk id="3" creationId="{E9C2A6E4-FF78-51AD-33E8-AD749BB537F3}"/>
          </ac:spMkLst>
        </pc:spChg>
        <pc:picChg chg="add mod">
          <ac:chgData name="Aliyan Ahmed Cheema" userId="30ac915479c30907" providerId="LiveId" clId="{449157E3-E58F-4A8F-8417-DABF78F9FBA3}" dt="2024-12-18T09:52:05.295" v="608" actId="27614"/>
          <ac:picMkLst>
            <pc:docMk/>
            <pc:sldMk cId="2787430510" sldId="261"/>
            <ac:picMk id="5" creationId="{6C77AB2B-A890-9689-31AC-E0DAA306346F}"/>
          </ac:picMkLst>
        </pc:picChg>
        <pc:picChg chg="add mod ord modCrop">
          <ac:chgData name="Aliyan Ahmed Cheema" userId="30ac915479c30907" providerId="LiveId" clId="{449157E3-E58F-4A8F-8417-DABF78F9FBA3}" dt="2024-12-18T09:52:06.295" v="609" actId="27614"/>
          <ac:picMkLst>
            <pc:docMk/>
            <pc:sldMk cId="2787430510" sldId="261"/>
            <ac:picMk id="7" creationId="{BBAC33D0-1BF9-5295-34FB-731354579A6D}"/>
          </ac:picMkLst>
        </pc:picChg>
      </pc:sldChg>
      <pc:sldChg chg="addSp delSp modSp new mod setBg">
        <pc:chgData name="Aliyan Ahmed Cheema" userId="30ac915479c30907" providerId="LiveId" clId="{449157E3-E58F-4A8F-8417-DABF78F9FBA3}" dt="2024-12-20T15:47:30.456" v="1326" actId="255"/>
        <pc:sldMkLst>
          <pc:docMk/>
          <pc:sldMk cId="3259290246" sldId="262"/>
        </pc:sldMkLst>
        <pc:spChg chg="mod">
          <ac:chgData name="Aliyan Ahmed Cheema" userId="30ac915479c30907" providerId="LiveId" clId="{449157E3-E58F-4A8F-8417-DABF78F9FBA3}" dt="2024-12-18T09:52:20.909" v="610" actId="26606"/>
          <ac:spMkLst>
            <pc:docMk/>
            <pc:sldMk cId="3259290246" sldId="262"/>
            <ac:spMk id="2" creationId="{C8FF2FEB-2C95-86DB-4E31-3F946813D6AA}"/>
          </ac:spMkLst>
        </pc:spChg>
        <pc:spChg chg="mod">
          <ac:chgData name="Aliyan Ahmed Cheema" userId="30ac915479c30907" providerId="LiveId" clId="{449157E3-E58F-4A8F-8417-DABF78F9FBA3}" dt="2024-12-20T15:47:30.456" v="1326" actId="255"/>
          <ac:spMkLst>
            <pc:docMk/>
            <pc:sldMk cId="3259290246" sldId="262"/>
            <ac:spMk id="3" creationId="{0850B38A-4486-7C89-81AE-A4BE4B277F31}"/>
          </ac:spMkLst>
        </pc:spChg>
        <pc:spChg chg="add">
          <ac:chgData name="Aliyan Ahmed Cheema" userId="30ac915479c30907" providerId="LiveId" clId="{449157E3-E58F-4A8F-8417-DABF78F9FBA3}" dt="2024-12-18T09:52:20.909" v="610" actId="26606"/>
          <ac:spMkLst>
            <pc:docMk/>
            <pc:sldMk cId="3259290246" sldId="262"/>
            <ac:spMk id="16" creationId="{F9CBB306-8362-4E9F-8E8F-724CB89A5365}"/>
          </ac:spMkLst>
        </pc:spChg>
        <pc:spChg chg="add">
          <ac:chgData name="Aliyan Ahmed Cheema" userId="30ac915479c30907" providerId="LiveId" clId="{449157E3-E58F-4A8F-8417-DABF78F9FBA3}" dt="2024-12-18T09:52:20.909" v="610" actId="26606"/>
          <ac:spMkLst>
            <pc:docMk/>
            <pc:sldMk cId="3259290246" sldId="262"/>
            <ac:spMk id="18" creationId="{F19F8C88-9B7E-4596-8D09-DF90F41CA9EB}"/>
          </ac:spMkLst>
        </pc:spChg>
        <pc:spChg chg="add">
          <ac:chgData name="Aliyan Ahmed Cheema" userId="30ac915479c30907" providerId="LiveId" clId="{449157E3-E58F-4A8F-8417-DABF78F9FBA3}" dt="2024-12-18T09:52:20.909" v="610" actId="26606"/>
          <ac:spMkLst>
            <pc:docMk/>
            <pc:sldMk cId="3259290246" sldId="262"/>
            <ac:spMk id="20" creationId="{CDFCE3EB-D8EE-4ECA-9D06-6979FD3555DC}"/>
          </ac:spMkLst>
        </pc:spChg>
        <pc:spChg chg="add">
          <ac:chgData name="Aliyan Ahmed Cheema" userId="30ac915479c30907" providerId="LiveId" clId="{449157E3-E58F-4A8F-8417-DABF78F9FBA3}" dt="2024-12-18T09:52:20.909" v="610" actId="26606"/>
          <ac:spMkLst>
            <pc:docMk/>
            <pc:sldMk cId="3259290246" sldId="262"/>
            <ac:spMk id="22" creationId="{F80DA0B5-A290-4512-A78A-252BC48294E8}"/>
          </ac:spMkLst>
        </pc:spChg>
        <pc:spChg chg="add">
          <ac:chgData name="Aliyan Ahmed Cheema" userId="30ac915479c30907" providerId="LiveId" clId="{449157E3-E58F-4A8F-8417-DABF78F9FBA3}" dt="2024-12-18T09:52:20.909" v="610" actId="26606"/>
          <ac:spMkLst>
            <pc:docMk/>
            <pc:sldMk cId="3259290246" sldId="262"/>
            <ac:spMk id="24" creationId="{2C020F0B-C1D1-4E35-8674-2F6D2EB48867}"/>
          </ac:spMkLst>
        </pc:spChg>
        <pc:spChg chg="add">
          <ac:chgData name="Aliyan Ahmed Cheema" userId="30ac915479c30907" providerId="LiveId" clId="{449157E3-E58F-4A8F-8417-DABF78F9FBA3}" dt="2024-12-18T09:52:20.909" v="610" actId="26606"/>
          <ac:spMkLst>
            <pc:docMk/>
            <pc:sldMk cId="3259290246" sldId="262"/>
            <ac:spMk id="26" creationId="{45A9F879-5728-4241-84BE-EBFBB9D63DBC}"/>
          </ac:spMkLst>
        </pc:spChg>
        <pc:spChg chg="add">
          <ac:chgData name="Aliyan Ahmed Cheema" userId="30ac915479c30907" providerId="LiveId" clId="{449157E3-E58F-4A8F-8417-DABF78F9FBA3}" dt="2024-12-18T09:52:20.909" v="610" actId="26606"/>
          <ac:spMkLst>
            <pc:docMk/>
            <pc:sldMk cId="3259290246" sldId="262"/>
            <ac:spMk id="32" creationId="{0F30D126-B32B-40C9-84A3-C2FAD3B515F6}"/>
          </ac:spMkLst>
        </pc:spChg>
        <pc:picChg chg="add mod ord">
          <ac:chgData name="Aliyan Ahmed Cheema" userId="30ac915479c30907" providerId="LiveId" clId="{449157E3-E58F-4A8F-8417-DABF78F9FBA3}" dt="2024-12-18T09:52:28.206" v="612" actId="27614"/>
          <ac:picMkLst>
            <pc:docMk/>
            <pc:sldMk cId="3259290246" sldId="262"/>
            <ac:picMk id="7" creationId="{0E38DE3F-E816-C420-C973-66D4D66D8382}"/>
          </ac:picMkLst>
        </pc:picChg>
        <pc:picChg chg="add mod ord">
          <ac:chgData name="Aliyan Ahmed Cheema" userId="30ac915479c30907" providerId="LiveId" clId="{449157E3-E58F-4A8F-8417-DABF78F9FBA3}" dt="2024-12-18T09:52:28.094" v="611" actId="27614"/>
          <ac:picMkLst>
            <pc:docMk/>
            <pc:sldMk cId="3259290246" sldId="262"/>
            <ac:picMk id="9" creationId="{2BF94084-1123-85A8-0977-D510C633318A}"/>
          </ac:picMkLst>
        </pc:picChg>
        <pc:picChg chg="add mod">
          <ac:chgData name="Aliyan Ahmed Cheema" userId="30ac915479c30907" providerId="LiveId" clId="{449157E3-E58F-4A8F-8417-DABF78F9FBA3}" dt="2024-12-18T09:52:28.986" v="613" actId="27614"/>
          <ac:picMkLst>
            <pc:docMk/>
            <pc:sldMk cId="3259290246" sldId="262"/>
            <ac:picMk id="11" creationId="{0C8707CA-970A-F9F1-B260-99C6C751A020}"/>
          </ac:picMkLst>
        </pc:picChg>
        <pc:cxnChg chg="add">
          <ac:chgData name="Aliyan Ahmed Cheema" userId="30ac915479c30907" providerId="LiveId" clId="{449157E3-E58F-4A8F-8417-DABF78F9FBA3}" dt="2024-12-18T09:52:20.909" v="610" actId="26606"/>
          <ac:cxnSpMkLst>
            <pc:docMk/>
            <pc:sldMk cId="3259290246" sldId="262"/>
            <ac:cxnSpMk id="28" creationId="{72424A02-0F86-4C43-9C35-0E2266515538}"/>
          </ac:cxnSpMkLst>
        </pc:cxnChg>
        <pc:cxnChg chg="add">
          <ac:chgData name="Aliyan Ahmed Cheema" userId="30ac915479c30907" providerId="LiveId" clId="{449157E3-E58F-4A8F-8417-DABF78F9FBA3}" dt="2024-12-18T09:52:20.909" v="610" actId="26606"/>
          <ac:cxnSpMkLst>
            <pc:docMk/>
            <pc:sldMk cId="3259290246" sldId="262"/>
            <ac:cxnSpMk id="30" creationId="{375B55B4-9E05-4924-946C-92CE670DF635}"/>
          </ac:cxnSpMkLst>
        </pc:cxnChg>
      </pc:sldChg>
      <pc:sldChg chg="addSp delSp modSp new mod setBg setClrOvrMap">
        <pc:chgData name="Aliyan Ahmed Cheema" userId="30ac915479c30907" providerId="LiveId" clId="{449157E3-E58F-4A8F-8417-DABF78F9FBA3}" dt="2024-12-18T09:52:50.232" v="616" actId="26606"/>
        <pc:sldMkLst>
          <pc:docMk/>
          <pc:sldMk cId="1869380698" sldId="263"/>
        </pc:sldMkLst>
        <pc:spChg chg="mod">
          <ac:chgData name="Aliyan Ahmed Cheema" userId="30ac915479c30907" providerId="LiveId" clId="{449157E3-E58F-4A8F-8417-DABF78F9FBA3}" dt="2024-12-18T09:52:50.232" v="616" actId="26606"/>
          <ac:spMkLst>
            <pc:docMk/>
            <pc:sldMk cId="1869380698" sldId="263"/>
            <ac:spMk id="2" creationId="{756802FE-C2D3-643C-2574-BC3847D5D750}"/>
          </ac:spMkLst>
        </pc:spChg>
        <pc:spChg chg="add">
          <ac:chgData name="Aliyan Ahmed Cheema" userId="30ac915479c30907" providerId="LiveId" clId="{449157E3-E58F-4A8F-8417-DABF78F9FBA3}" dt="2024-12-18T09:52:50.232" v="616" actId="26606"/>
          <ac:spMkLst>
            <pc:docMk/>
            <pc:sldMk cId="1869380698" sldId="263"/>
            <ac:spMk id="9" creationId="{655AE6B0-AC9E-4167-806F-E9DB135FC46B}"/>
          </ac:spMkLst>
        </pc:spChg>
        <pc:spChg chg="add">
          <ac:chgData name="Aliyan Ahmed Cheema" userId="30ac915479c30907" providerId="LiveId" clId="{449157E3-E58F-4A8F-8417-DABF78F9FBA3}" dt="2024-12-18T09:52:50.232" v="616" actId="26606"/>
          <ac:spMkLst>
            <pc:docMk/>
            <pc:sldMk cId="1869380698" sldId="263"/>
            <ac:spMk id="33" creationId="{87BD1F4E-A66D-4C06-86DA-8D56CA7A3B41}"/>
          </ac:spMkLst>
        </pc:spChg>
        <pc:grpChg chg="add">
          <ac:chgData name="Aliyan Ahmed Cheema" userId="30ac915479c30907" providerId="LiveId" clId="{449157E3-E58F-4A8F-8417-DABF78F9FBA3}" dt="2024-12-18T09:52:50.232" v="616" actId="26606"/>
          <ac:grpSpMkLst>
            <pc:docMk/>
            <pc:sldMk cId="1869380698" sldId="263"/>
            <ac:grpSpMk id="11" creationId="{3523416A-383B-4FDC-B4C9-D8EDDFE9C043}"/>
          </ac:grpSpMkLst>
        </pc:grpChg>
        <pc:graphicFrameChg chg="add">
          <ac:chgData name="Aliyan Ahmed Cheema" userId="30ac915479c30907" providerId="LiveId" clId="{449157E3-E58F-4A8F-8417-DABF78F9FBA3}" dt="2024-12-18T09:52:50.232" v="616" actId="26606"/>
          <ac:graphicFrameMkLst>
            <pc:docMk/>
            <pc:sldMk cId="1869380698" sldId="263"/>
            <ac:graphicFrameMk id="5" creationId="{3A4948BF-93A1-1AAF-3A3F-55A56800CB18}"/>
          </ac:graphicFrameMkLst>
        </pc:graphicFrameChg>
      </pc:sldChg>
      <pc:sldChg chg="addSp delSp modSp new del mod setBg">
        <pc:chgData name="Aliyan Ahmed Cheema" userId="30ac915479c30907" providerId="LiveId" clId="{449157E3-E58F-4A8F-8417-DABF78F9FBA3}" dt="2024-12-20T15:51:27.718" v="1389" actId="2696"/>
        <pc:sldMkLst>
          <pc:docMk/>
          <pc:sldMk cId="1265602378" sldId="264"/>
        </pc:sldMkLst>
        <pc:spChg chg="mod">
          <ac:chgData name="Aliyan Ahmed Cheema" userId="30ac915479c30907" providerId="LiveId" clId="{449157E3-E58F-4A8F-8417-DABF78F9FBA3}" dt="2024-12-18T09:53:00.951" v="619" actId="26606"/>
          <ac:spMkLst>
            <pc:docMk/>
            <pc:sldMk cId="1265602378" sldId="264"/>
            <ac:spMk id="2" creationId="{CE040486-9705-E53E-F78D-B868C8C40EEF}"/>
          </ac:spMkLst>
        </pc:spChg>
        <pc:spChg chg="add">
          <ac:chgData name="Aliyan Ahmed Cheema" userId="30ac915479c30907" providerId="LiveId" clId="{449157E3-E58F-4A8F-8417-DABF78F9FBA3}" dt="2024-12-18T09:53:00.951" v="619" actId="26606"/>
          <ac:spMkLst>
            <pc:docMk/>
            <pc:sldMk cId="1265602378" sldId="264"/>
            <ac:spMk id="24" creationId="{655AE6B0-AC9E-4167-806F-E9DB135FC46B}"/>
          </ac:spMkLst>
        </pc:spChg>
        <pc:spChg chg="add">
          <ac:chgData name="Aliyan Ahmed Cheema" userId="30ac915479c30907" providerId="LiveId" clId="{449157E3-E58F-4A8F-8417-DABF78F9FBA3}" dt="2024-12-18T09:53:00.951" v="619" actId="26606"/>
          <ac:spMkLst>
            <pc:docMk/>
            <pc:sldMk cId="1265602378" sldId="264"/>
            <ac:spMk id="33" creationId="{87BD1F4E-A66D-4C06-86DA-8D56CA7A3B41}"/>
          </ac:spMkLst>
        </pc:spChg>
        <pc:grpChg chg="add">
          <ac:chgData name="Aliyan Ahmed Cheema" userId="30ac915479c30907" providerId="LiveId" clId="{449157E3-E58F-4A8F-8417-DABF78F9FBA3}" dt="2024-12-18T09:53:00.951" v="619" actId="26606"/>
          <ac:grpSpMkLst>
            <pc:docMk/>
            <pc:sldMk cId="1265602378" sldId="264"/>
            <ac:grpSpMk id="25" creationId="{3523416A-383B-4FDC-B4C9-D8EDDFE9C043}"/>
          </ac:grpSpMkLst>
        </pc:grpChg>
        <pc:graphicFrameChg chg="add">
          <ac:chgData name="Aliyan Ahmed Cheema" userId="30ac915479c30907" providerId="LiveId" clId="{449157E3-E58F-4A8F-8417-DABF78F9FBA3}" dt="2024-12-18T09:53:00.951" v="619" actId="26606"/>
          <ac:graphicFrameMkLst>
            <pc:docMk/>
            <pc:sldMk cId="1265602378" sldId="264"/>
            <ac:graphicFrameMk id="34" creationId="{ED820BAC-5626-E034-74FE-907BD2D572DD}"/>
          </ac:graphicFrameMkLst>
        </pc:graphicFrameChg>
      </pc:sldChg>
      <pc:sldChg chg="addSp modSp new del mod setBg setClrOvrMap modShow">
        <pc:chgData name="Aliyan Ahmed Cheema" userId="30ac915479c30907" providerId="LiveId" clId="{449157E3-E58F-4A8F-8417-DABF78F9FBA3}" dt="2024-12-20T15:43:36.166" v="1241" actId="2696"/>
        <pc:sldMkLst>
          <pc:docMk/>
          <pc:sldMk cId="3604998593" sldId="265"/>
        </pc:sldMkLst>
      </pc:sldChg>
      <pc:sldChg chg="addSp modSp new mod setBg setClrOvrMap">
        <pc:chgData name="Aliyan Ahmed Cheema" userId="30ac915479c30907" providerId="LiveId" clId="{449157E3-E58F-4A8F-8417-DABF78F9FBA3}" dt="2024-12-18T09:53:31.058" v="621" actId="26606"/>
        <pc:sldMkLst>
          <pc:docMk/>
          <pc:sldMk cId="316569658" sldId="266"/>
        </pc:sldMkLst>
        <pc:spChg chg="mo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2" creationId="{8790E38F-8A6E-8AFD-AC32-C75960741814}"/>
          </ac:spMkLst>
        </pc:spChg>
        <pc:spChg chg="mo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3" creationId="{16402C5F-4121-A454-2F28-5C8A647FF822}"/>
          </ac:spMkLst>
        </pc:spChg>
        <pc:spChg chg="ad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8" creationId="{A65AC7D1-EAA9-48F5-B509-60A7F50BF703}"/>
          </ac:spMkLst>
        </pc:spChg>
        <pc:spChg chg="ad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10" creationId="{D6320AF9-619A-4175-865B-5663E1AEF4C5}"/>
          </ac:spMkLst>
        </pc:spChg>
        <pc:spChg chg="ad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16" creationId="{7E018740-5C2B-4A41-AC1A-7E68D1EC1954}"/>
          </ac:spMkLst>
        </pc:spChg>
        <pc:spChg chg="ad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18" creationId="{166F75A4-C475-4941-8EE2-B80A06A2C1BB}"/>
          </ac:spMkLst>
        </pc:spChg>
        <pc:spChg chg="ad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20" creationId="{A032553A-72E8-4B0D-8405-FF9771C9AF05}"/>
          </ac:spMkLst>
        </pc:spChg>
        <pc:spChg chg="ad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22" creationId="{765800AC-C3B9-498E-87BC-29FAE4C76B21}"/>
          </ac:spMkLst>
        </pc:spChg>
        <pc:spChg chg="ad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24" creationId="{1F9D6ACB-2FF4-49F9-978A-E0D5327FC635}"/>
          </ac:spMkLst>
        </pc:spChg>
        <pc:spChg chg="add">
          <ac:chgData name="Aliyan Ahmed Cheema" userId="30ac915479c30907" providerId="LiveId" clId="{449157E3-E58F-4A8F-8417-DABF78F9FBA3}" dt="2024-12-18T09:53:31.058" v="621" actId="26606"/>
          <ac:spMkLst>
            <pc:docMk/>
            <pc:sldMk cId="316569658" sldId="266"/>
            <ac:spMk id="26" creationId="{142BFA2A-77A0-4F60-A32A-685681C84889}"/>
          </ac:spMkLst>
        </pc:spChg>
        <pc:cxnChg chg="add">
          <ac:chgData name="Aliyan Ahmed Cheema" userId="30ac915479c30907" providerId="LiveId" clId="{449157E3-E58F-4A8F-8417-DABF78F9FBA3}" dt="2024-12-18T09:53:31.058" v="621" actId="26606"/>
          <ac:cxnSpMkLst>
            <pc:docMk/>
            <pc:sldMk cId="316569658" sldId="266"/>
            <ac:cxnSpMk id="12" creationId="{063B6EC6-D752-4EE7-908B-F8F19E8C7FEA}"/>
          </ac:cxnSpMkLst>
        </pc:cxnChg>
        <pc:cxnChg chg="add">
          <ac:chgData name="Aliyan Ahmed Cheema" userId="30ac915479c30907" providerId="LiveId" clId="{449157E3-E58F-4A8F-8417-DABF78F9FBA3}" dt="2024-12-18T09:53:31.058" v="621" actId="26606"/>
          <ac:cxnSpMkLst>
            <pc:docMk/>
            <pc:sldMk cId="316569658" sldId="266"/>
            <ac:cxnSpMk id="14" creationId="{EFECD4E8-AD3E-4228-82A2-9461958EA94D}"/>
          </ac:cxnSpMkLst>
        </pc:cxnChg>
      </pc:sldChg>
      <pc:sldChg chg="addSp delSp modSp new mod setBg addAnim setClrOvrMap">
        <pc:chgData name="Aliyan Ahmed Cheema" userId="30ac915479c30907" providerId="LiveId" clId="{449157E3-E58F-4A8F-8417-DABF78F9FBA3}" dt="2024-12-18T09:53:42.191" v="623"/>
        <pc:sldMkLst>
          <pc:docMk/>
          <pc:sldMk cId="463435511" sldId="267"/>
        </pc:sldMkLst>
        <pc:spChg chg="mod">
          <ac:chgData name="Aliyan Ahmed Cheema" userId="30ac915479c30907" providerId="LiveId" clId="{449157E3-E58F-4A8F-8417-DABF78F9FBA3}" dt="2024-12-18T09:53:42.191" v="622" actId="26606"/>
          <ac:spMkLst>
            <pc:docMk/>
            <pc:sldMk cId="463435511" sldId="267"/>
            <ac:spMk id="2" creationId="{BB65D0E9-5BF3-754E-C499-1D2E1384BEEE}"/>
          </ac:spMkLst>
        </pc:spChg>
        <pc:spChg chg="add">
          <ac:chgData name="Aliyan Ahmed Cheema" userId="30ac915479c30907" providerId="LiveId" clId="{449157E3-E58F-4A8F-8417-DABF78F9FBA3}" dt="2024-12-18T09:53:42.191" v="622" actId="26606"/>
          <ac:spMkLst>
            <pc:docMk/>
            <pc:sldMk cId="463435511" sldId="267"/>
            <ac:spMk id="19" creationId="{27577DEC-D9A5-404D-9789-702F4319BEC8}"/>
          </ac:spMkLst>
        </pc:spChg>
        <pc:grpChg chg="add">
          <ac:chgData name="Aliyan Ahmed Cheema" userId="30ac915479c30907" providerId="LiveId" clId="{449157E3-E58F-4A8F-8417-DABF78F9FBA3}" dt="2024-12-18T09:53:42.191" v="622" actId="26606"/>
          <ac:grpSpMkLst>
            <pc:docMk/>
            <pc:sldMk cId="463435511" sldId="267"/>
            <ac:grpSpMk id="7" creationId="{28460BD8-AE3F-4AC9-9D0B-717052AA5D3A}"/>
          </ac:grpSpMkLst>
        </pc:grpChg>
        <pc:grpChg chg="add">
          <ac:chgData name="Aliyan Ahmed Cheema" userId="30ac915479c30907" providerId="LiveId" clId="{449157E3-E58F-4A8F-8417-DABF78F9FBA3}" dt="2024-12-18T09:53:42.191" v="622" actId="26606"/>
          <ac:grpSpMkLst>
            <pc:docMk/>
            <pc:sldMk cId="463435511" sldId="267"/>
            <ac:grpSpMk id="21" creationId="{CEEA9366-CEA8-4F23-B065-4337F0D836FE}"/>
          </ac:grpSpMkLst>
        </pc:grpChg>
      </pc:sldChg>
      <pc:sldChg chg="addSp delSp modSp new mod">
        <pc:chgData name="Aliyan Ahmed Cheema" userId="30ac915479c30907" providerId="LiveId" clId="{449157E3-E58F-4A8F-8417-DABF78F9FBA3}" dt="2024-12-20T15:03:50.816" v="879" actId="1076"/>
        <pc:sldMkLst>
          <pc:docMk/>
          <pc:sldMk cId="2058448055" sldId="268"/>
        </pc:sldMkLst>
        <pc:spChg chg="mod">
          <ac:chgData name="Aliyan Ahmed Cheema" userId="30ac915479c30907" providerId="LiveId" clId="{449157E3-E58F-4A8F-8417-DABF78F9FBA3}" dt="2024-12-20T15:03:27.444" v="875" actId="255"/>
          <ac:spMkLst>
            <pc:docMk/>
            <pc:sldMk cId="2058448055" sldId="268"/>
            <ac:spMk id="2" creationId="{1F881AA4-EDEC-DC0C-36DA-D4D24B5AE3DD}"/>
          </ac:spMkLst>
        </pc:spChg>
        <pc:spChg chg="del mod">
          <ac:chgData name="Aliyan Ahmed Cheema" userId="30ac915479c30907" providerId="LiveId" clId="{449157E3-E58F-4A8F-8417-DABF78F9FBA3}" dt="2024-12-20T14:58:28.718" v="681" actId="478"/>
          <ac:spMkLst>
            <pc:docMk/>
            <pc:sldMk cId="2058448055" sldId="268"/>
            <ac:spMk id="3" creationId="{0DCB5306-711F-1102-5E95-46CBB3329828}"/>
          </ac:spMkLst>
        </pc:spChg>
        <pc:spChg chg="add mod">
          <ac:chgData name="Aliyan Ahmed Cheema" userId="30ac915479c30907" providerId="LiveId" clId="{449157E3-E58F-4A8F-8417-DABF78F9FBA3}" dt="2024-12-20T15:03:39.364" v="877" actId="1076"/>
          <ac:spMkLst>
            <pc:docMk/>
            <pc:sldMk cId="2058448055" sldId="268"/>
            <ac:spMk id="4" creationId="{EA5C4955-E3C5-9544-AD7B-2C5B7AEA1DD8}"/>
          </ac:spMkLst>
        </pc:spChg>
        <pc:spChg chg="add mod">
          <ac:chgData name="Aliyan Ahmed Cheema" userId="30ac915479c30907" providerId="LiveId" clId="{449157E3-E58F-4A8F-8417-DABF78F9FBA3}" dt="2024-12-20T15:03:47.419" v="878" actId="1076"/>
          <ac:spMkLst>
            <pc:docMk/>
            <pc:sldMk cId="2058448055" sldId="268"/>
            <ac:spMk id="5" creationId="{0D2CE350-D731-7773-D092-1A4632AF8A99}"/>
          </ac:spMkLst>
        </pc:spChg>
        <pc:spChg chg="add mod">
          <ac:chgData name="Aliyan Ahmed Cheema" userId="30ac915479c30907" providerId="LiveId" clId="{449157E3-E58F-4A8F-8417-DABF78F9FBA3}" dt="2024-12-20T15:03:50.816" v="879" actId="1076"/>
          <ac:spMkLst>
            <pc:docMk/>
            <pc:sldMk cId="2058448055" sldId="268"/>
            <ac:spMk id="6" creationId="{F3548802-5EFC-55C1-AB61-C0AB8FA131C9}"/>
          </ac:spMkLst>
        </pc:spChg>
        <pc:picChg chg="add del mod">
          <ac:chgData name="Aliyan Ahmed Cheema" userId="30ac915479c30907" providerId="LiveId" clId="{449157E3-E58F-4A8F-8417-DABF78F9FBA3}" dt="2024-12-20T15:01:24.897" v="858" actId="478"/>
          <ac:picMkLst>
            <pc:docMk/>
            <pc:sldMk cId="2058448055" sldId="268"/>
            <ac:picMk id="8" creationId="{F66C01A1-11F3-6013-7FA4-A41BCE722136}"/>
          </ac:picMkLst>
        </pc:picChg>
        <pc:picChg chg="add mod">
          <ac:chgData name="Aliyan Ahmed Cheema" userId="30ac915479c30907" providerId="LiveId" clId="{449157E3-E58F-4A8F-8417-DABF78F9FBA3}" dt="2024-12-20T15:03:36.085" v="876" actId="1076"/>
          <ac:picMkLst>
            <pc:docMk/>
            <pc:sldMk cId="2058448055" sldId="268"/>
            <ac:picMk id="10" creationId="{92407579-9EE9-9A5C-535D-15A98177B193}"/>
          </ac:picMkLst>
        </pc:picChg>
      </pc:sldChg>
      <pc:sldChg chg="addSp delSp modSp new mod setBg">
        <pc:chgData name="Aliyan Ahmed Cheema" userId="30ac915479c30907" providerId="LiveId" clId="{449157E3-E58F-4A8F-8417-DABF78F9FBA3}" dt="2024-12-20T15:42:24.070" v="1236" actId="26606"/>
        <pc:sldMkLst>
          <pc:docMk/>
          <pc:sldMk cId="4275473547" sldId="269"/>
        </pc:sldMkLst>
        <pc:spChg chg="mod">
          <ac:chgData name="Aliyan Ahmed Cheema" userId="30ac915479c30907" providerId="LiveId" clId="{449157E3-E58F-4A8F-8417-DABF78F9FBA3}" dt="2024-12-20T15:42:24.070" v="1236" actId="26606"/>
          <ac:spMkLst>
            <pc:docMk/>
            <pc:sldMk cId="4275473547" sldId="269"/>
            <ac:spMk id="2" creationId="{CCC27358-627F-9AE9-5751-8A8E91ED8A0D}"/>
          </ac:spMkLst>
        </pc:spChg>
        <pc:spChg chg="del">
          <ac:chgData name="Aliyan Ahmed Cheema" userId="30ac915479c30907" providerId="LiveId" clId="{449157E3-E58F-4A8F-8417-DABF78F9FBA3}" dt="2024-12-20T15:04:52.346" v="883"/>
          <ac:spMkLst>
            <pc:docMk/>
            <pc:sldMk cId="4275473547" sldId="269"/>
            <ac:spMk id="3" creationId="{300555C2-2603-E7F5-8C76-9546539B7F1D}"/>
          </ac:spMkLst>
        </pc:spChg>
        <pc:spChg chg="add mod">
          <ac:chgData name="Aliyan Ahmed Cheema" userId="30ac915479c30907" providerId="LiveId" clId="{449157E3-E58F-4A8F-8417-DABF78F9FBA3}" dt="2024-12-20T15:42:24.070" v="1236" actId="26606"/>
          <ac:spMkLst>
            <pc:docMk/>
            <pc:sldMk cId="4275473547" sldId="269"/>
            <ac:spMk id="4" creationId="{D399D49B-E848-E6C3-D262-C0BFBB0ED6D4}"/>
          </ac:spMkLst>
        </pc:spChg>
        <pc:picChg chg="add mod">
          <ac:chgData name="Aliyan Ahmed Cheema" userId="30ac915479c30907" providerId="LiveId" clId="{449157E3-E58F-4A8F-8417-DABF78F9FBA3}" dt="2024-12-20T15:42:24.070" v="1236" actId="26606"/>
          <ac:picMkLst>
            <pc:docMk/>
            <pc:sldMk cId="4275473547" sldId="269"/>
            <ac:picMk id="6" creationId="{9FC5BD20-AD82-219F-8EAB-E2E874DF3C69}"/>
          </ac:picMkLst>
        </pc:picChg>
        <pc:cxnChg chg="add del">
          <ac:chgData name="Aliyan Ahmed Cheema" userId="30ac915479c30907" providerId="LiveId" clId="{449157E3-E58F-4A8F-8417-DABF78F9FBA3}" dt="2024-12-20T15:42:24.070" v="1236" actId="26606"/>
          <ac:cxnSpMkLst>
            <pc:docMk/>
            <pc:sldMk cId="4275473547" sldId="269"/>
            <ac:cxnSpMk id="9" creationId="{0B5F7E3B-C5F1-40E0-A491-558BAFBC1127}"/>
          </ac:cxnSpMkLst>
        </pc:cxnChg>
      </pc:sldChg>
      <pc:sldChg chg="addSp delSp modSp new mod setBg setClrOvrMap">
        <pc:chgData name="Aliyan Ahmed Cheema" userId="30ac915479c30907" providerId="LiveId" clId="{449157E3-E58F-4A8F-8417-DABF78F9FBA3}" dt="2024-12-20T15:42:59.536" v="1240" actId="255"/>
        <pc:sldMkLst>
          <pc:docMk/>
          <pc:sldMk cId="3151853128" sldId="270"/>
        </pc:sldMkLst>
        <pc:spChg chg="mod ord">
          <ac:chgData name="Aliyan Ahmed Cheema" userId="30ac915479c30907" providerId="LiveId" clId="{449157E3-E58F-4A8F-8417-DABF78F9FBA3}" dt="2024-12-20T15:06:54.996" v="902" actId="26606"/>
          <ac:spMkLst>
            <pc:docMk/>
            <pc:sldMk cId="3151853128" sldId="270"/>
            <ac:spMk id="2" creationId="{D984BAFB-F94C-500D-4725-438F75139029}"/>
          </ac:spMkLst>
        </pc:spChg>
        <pc:spChg chg="del">
          <ac:chgData name="Aliyan Ahmed Cheema" userId="30ac915479c30907" providerId="LiveId" clId="{449157E3-E58F-4A8F-8417-DABF78F9FBA3}" dt="2024-12-20T15:06:19.287" v="894"/>
          <ac:spMkLst>
            <pc:docMk/>
            <pc:sldMk cId="3151853128" sldId="270"/>
            <ac:spMk id="3" creationId="{1772FB09-E3B6-56BA-BC59-55D6487173FC}"/>
          </ac:spMkLst>
        </pc:spChg>
        <pc:spChg chg="add mod">
          <ac:chgData name="Aliyan Ahmed Cheema" userId="30ac915479c30907" providerId="LiveId" clId="{449157E3-E58F-4A8F-8417-DABF78F9FBA3}" dt="2024-12-20T15:42:59.536" v="1240" actId="255"/>
          <ac:spMkLst>
            <pc:docMk/>
            <pc:sldMk cId="3151853128" sldId="270"/>
            <ac:spMk id="4" creationId="{0315A7F8-8929-30B9-7BF0-48B1EB9CE7F5}"/>
          </ac:spMkLst>
        </pc:spChg>
        <pc:spChg chg="add del">
          <ac:chgData name="Aliyan Ahmed Cheema" userId="30ac915479c30907" providerId="LiveId" clId="{449157E3-E58F-4A8F-8417-DABF78F9FBA3}" dt="2024-12-20T15:06:54.996" v="901" actId="26606"/>
          <ac:spMkLst>
            <pc:docMk/>
            <pc:sldMk cId="3151853128" sldId="270"/>
            <ac:spMk id="9" creationId="{C52ED567-06B3-4107-9773-BBB6BD78673C}"/>
          </ac:spMkLst>
        </pc:spChg>
        <pc:spChg chg="add del">
          <ac:chgData name="Aliyan Ahmed Cheema" userId="30ac915479c30907" providerId="LiveId" clId="{449157E3-E58F-4A8F-8417-DABF78F9FBA3}" dt="2024-12-20T15:06:54.996" v="901" actId="26606"/>
          <ac:spMkLst>
            <pc:docMk/>
            <pc:sldMk cId="3151853128" sldId="270"/>
            <ac:spMk id="11" creationId="{AF551D8B-3775-4477-88B7-7B7C350D34E4}"/>
          </ac:spMkLst>
        </pc:spChg>
        <pc:spChg chg="add del">
          <ac:chgData name="Aliyan Ahmed Cheema" userId="30ac915479c30907" providerId="LiveId" clId="{449157E3-E58F-4A8F-8417-DABF78F9FBA3}" dt="2024-12-20T15:06:54.996" v="901" actId="26606"/>
          <ac:spMkLst>
            <pc:docMk/>
            <pc:sldMk cId="3151853128" sldId="270"/>
            <ac:spMk id="17" creationId="{BB934D2B-85E2-4375-94EE-B66C16BF7999}"/>
          </ac:spMkLst>
        </pc:spChg>
        <pc:spChg chg="add del">
          <ac:chgData name="Aliyan Ahmed Cheema" userId="30ac915479c30907" providerId="LiveId" clId="{449157E3-E58F-4A8F-8417-DABF78F9FBA3}" dt="2024-12-20T15:06:54.996" v="901" actId="26606"/>
          <ac:spMkLst>
            <pc:docMk/>
            <pc:sldMk cId="3151853128" sldId="270"/>
            <ac:spMk id="19" creationId="{9B445E02-D785-4565-B842-9567BBC09508}"/>
          </ac:spMkLst>
        </pc:spChg>
        <pc:spChg chg="add del">
          <ac:chgData name="Aliyan Ahmed Cheema" userId="30ac915479c30907" providerId="LiveId" clId="{449157E3-E58F-4A8F-8417-DABF78F9FBA3}" dt="2024-12-20T15:06:54.996" v="901" actId="26606"/>
          <ac:spMkLst>
            <pc:docMk/>
            <pc:sldMk cId="3151853128" sldId="270"/>
            <ac:spMk id="21" creationId="{2C153736-D102-4F57-9DE7-615AFC02B0AC}"/>
          </ac:spMkLst>
        </pc:spChg>
        <pc:spChg chg="add del">
          <ac:chgData name="Aliyan Ahmed Cheema" userId="30ac915479c30907" providerId="LiveId" clId="{449157E3-E58F-4A8F-8417-DABF78F9FBA3}" dt="2024-12-20T15:06:54.996" v="901" actId="26606"/>
          <ac:spMkLst>
            <pc:docMk/>
            <pc:sldMk cId="3151853128" sldId="270"/>
            <ac:spMk id="23" creationId="{BA407A52-66F4-4CDE-A726-FF79F3EC342D}"/>
          </ac:spMkLst>
        </pc:spChg>
        <pc:spChg chg="add del">
          <ac:chgData name="Aliyan Ahmed Cheema" userId="30ac915479c30907" providerId="LiveId" clId="{449157E3-E58F-4A8F-8417-DABF78F9FBA3}" dt="2024-12-20T15:06:54.996" v="901" actId="26606"/>
          <ac:spMkLst>
            <pc:docMk/>
            <pc:sldMk cId="3151853128" sldId="270"/>
            <ac:spMk id="25" creationId="{D28FFB34-4FC3-46F5-B900-D3B774FD0BE6}"/>
          </ac:spMkLst>
        </pc:spChg>
        <pc:spChg chg="add del">
          <ac:chgData name="Aliyan Ahmed Cheema" userId="30ac915479c30907" providerId="LiveId" clId="{449157E3-E58F-4A8F-8417-DABF78F9FBA3}" dt="2024-12-20T15:06:54.996" v="901" actId="26606"/>
          <ac:spMkLst>
            <pc:docMk/>
            <pc:sldMk cId="3151853128" sldId="270"/>
            <ac:spMk id="27" creationId="{205F7B13-ACB5-46BE-8070-0431266B183B}"/>
          </ac:spMkLst>
        </pc:spChg>
        <pc:spChg chg="add del">
          <ac:chgData name="Aliyan Ahmed Cheema" userId="30ac915479c30907" providerId="LiveId" clId="{449157E3-E58F-4A8F-8417-DABF78F9FBA3}" dt="2024-12-20T15:06:54.996" v="901" actId="26606"/>
          <ac:spMkLst>
            <pc:docMk/>
            <pc:sldMk cId="3151853128" sldId="270"/>
            <ac:spMk id="29" creationId="{D52A0D23-45DD-4DF4-ADE6-A81F409BB9FB}"/>
          </ac:spMkLst>
        </pc:spChg>
        <pc:spChg chg="add">
          <ac:chgData name="Aliyan Ahmed Cheema" userId="30ac915479c30907" providerId="LiveId" clId="{449157E3-E58F-4A8F-8417-DABF78F9FBA3}" dt="2024-12-20T15:06:54.996" v="902" actId="26606"/>
          <ac:spMkLst>
            <pc:docMk/>
            <pc:sldMk cId="3151853128" sldId="270"/>
            <ac:spMk id="31" creationId="{A65AC7D1-EAA9-48F5-B509-60A7F50BF703}"/>
          </ac:spMkLst>
        </pc:spChg>
        <pc:spChg chg="add">
          <ac:chgData name="Aliyan Ahmed Cheema" userId="30ac915479c30907" providerId="LiveId" clId="{449157E3-E58F-4A8F-8417-DABF78F9FBA3}" dt="2024-12-20T15:06:54.996" v="902" actId="26606"/>
          <ac:spMkLst>
            <pc:docMk/>
            <pc:sldMk cId="3151853128" sldId="270"/>
            <ac:spMk id="32" creationId="{D6320AF9-619A-4175-865B-5663E1AEF4C5}"/>
          </ac:spMkLst>
        </pc:spChg>
        <pc:spChg chg="add">
          <ac:chgData name="Aliyan Ahmed Cheema" userId="30ac915479c30907" providerId="LiveId" clId="{449157E3-E58F-4A8F-8417-DABF78F9FBA3}" dt="2024-12-20T15:06:54.996" v="902" actId="26606"/>
          <ac:spMkLst>
            <pc:docMk/>
            <pc:sldMk cId="3151853128" sldId="270"/>
            <ac:spMk id="35" creationId="{7E018740-5C2B-4A41-AC1A-7E68D1EC1954}"/>
          </ac:spMkLst>
        </pc:spChg>
        <pc:spChg chg="add">
          <ac:chgData name="Aliyan Ahmed Cheema" userId="30ac915479c30907" providerId="LiveId" clId="{449157E3-E58F-4A8F-8417-DABF78F9FBA3}" dt="2024-12-20T15:06:54.996" v="902" actId="26606"/>
          <ac:spMkLst>
            <pc:docMk/>
            <pc:sldMk cId="3151853128" sldId="270"/>
            <ac:spMk id="36" creationId="{166F75A4-C475-4941-8EE2-B80A06A2C1BB}"/>
          </ac:spMkLst>
        </pc:spChg>
        <pc:spChg chg="add">
          <ac:chgData name="Aliyan Ahmed Cheema" userId="30ac915479c30907" providerId="LiveId" clId="{449157E3-E58F-4A8F-8417-DABF78F9FBA3}" dt="2024-12-20T15:06:54.996" v="902" actId="26606"/>
          <ac:spMkLst>
            <pc:docMk/>
            <pc:sldMk cId="3151853128" sldId="270"/>
            <ac:spMk id="37" creationId="{A032553A-72E8-4B0D-8405-FF9771C9AF05}"/>
          </ac:spMkLst>
        </pc:spChg>
        <pc:spChg chg="add">
          <ac:chgData name="Aliyan Ahmed Cheema" userId="30ac915479c30907" providerId="LiveId" clId="{449157E3-E58F-4A8F-8417-DABF78F9FBA3}" dt="2024-12-20T15:06:54.996" v="902" actId="26606"/>
          <ac:spMkLst>
            <pc:docMk/>
            <pc:sldMk cId="3151853128" sldId="270"/>
            <ac:spMk id="38" creationId="{765800AC-C3B9-498E-87BC-29FAE4C76B21}"/>
          </ac:spMkLst>
        </pc:spChg>
        <pc:spChg chg="add">
          <ac:chgData name="Aliyan Ahmed Cheema" userId="30ac915479c30907" providerId="LiveId" clId="{449157E3-E58F-4A8F-8417-DABF78F9FBA3}" dt="2024-12-20T15:06:54.996" v="902" actId="26606"/>
          <ac:spMkLst>
            <pc:docMk/>
            <pc:sldMk cId="3151853128" sldId="270"/>
            <ac:spMk id="39" creationId="{1F9D6ACB-2FF4-49F9-978A-E0D5327FC635}"/>
          </ac:spMkLst>
        </pc:spChg>
        <pc:spChg chg="add">
          <ac:chgData name="Aliyan Ahmed Cheema" userId="30ac915479c30907" providerId="LiveId" clId="{449157E3-E58F-4A8F-8417-DABF78F9FBA3}" dt="2024-12-20T15:06:54.996" v="902" actId="26606"/>
          <ac:spMkLst>
            <pc:docMk/>
            <pc:sldMk cId="3151853128" sldId="270"/>
            <ac:spMk id="40" creationId="{142BFA2A-77A0-4F60-A32A-685681C84889}"/>
          </ac:spMkLst>
        </pc:spChg>
        <pc:cxnChg chg="add del">
          <ac:chgData name="Aliyan Ahmed Cheema" userId="30ac915479c30907" providerId="LiveId" clId="{449157E3-E58F-4A8F-8417-DABF78F9FBA3}" dt="2024-12-20T15:06:54.996" v="901" actId="26606"/>
          <ac:cxnSpMkLst>
            <pc:docMk/>
            <pc:sldMk cId="3151853128" sldId="270"/>
            <ac:cxnSpMk id="13" creationId="{1A901C3D-CFAE-460D-BD0E-7D22164D7DFB}"/>
          </ac:cxnSpMkLst>
        </pc:cxnChg>
        <pc:cxnChg chg="add del">
          <ac:chgData name="Aliyan Ahmed Cheema" userId="30ac915479c30907" providerId="LiveId" clId="{449157E3-E58F-4A8F-8417-DABF78F9FBA3}" dt="2024-12-20T15:06:54.996" v="901" actId="26606"/>
          <ac:cxnSpMkLst>
            <pc:docMk/>
            <pc:sldMk cId="3151853128" sldId="270"/>
            <ac:cxnSpMk id="15" creationId="{837C0EA9-1437-4437-9D20-2BBDA1AA9FF8}"/>
          </ac:cxnSpMkLst>
        </pc:cxnChg>
        <pc:cxnChg chg="add">
          <ac:chgData name="Aliyan Ahmed Cheema" userId="30ac915479c30907" providerId="LiveId" clId="{449157E3-E58F-4A8F-8417-DABF78F9FBA3}" dt="2024-12-20T15:06:54.996" v="902" actId="26606"/>
          <ac:cxnSpMkLst>
            <pc:docMk/>
            <pc:sldMk cId="3151853128" sldId="270"/>
            <ac:cxnSpMk id="33" creationId="{063B6EC6-D752-4EE7-908B-F8F19E8C7FEA}"/>
          </ac:cxnSpMkLst>
        </pc:cxnChg>
        <pc:cxnChg chg="add">
          <ac:chgData name="Aliyan Ahmed Cheema" userId="30ac915479c30907" providerId="LiveId" clId="{449157E3-E58F-4A8F-8417-DABF78F9FBA3}" dt="2024-12-20T15:06:54.996" v="902" actId="26606"/>
          <ac:cxnSpMkLst>
            <pc:docMk/>
            <pc:sldMk cId="3151853128" sldId="270"/>
            <ac:cxnSpMk id="34" creationId="{EFECD4E8-AD3E-4228-82A2-9461958EA94D}"/>
          </ac:cxnSpMkLst>
        </pc:cxnChg>
      </pc:sldChg>
      <pc:sldChg chg="addSp delSp modSp new mod setBg setClrOvrMap">
        <pc:chgData name="Aliyan Ahmed Cheema" userId="30ac915479c30907" providerId="LiveId" clId="{449157E3-E58F-4A8F-8417-DABF78F9FBA3}" dt="2024-12-20T15:50:03.917" v="1329" actId="20577"/>
        <pc:sldMkLst>
          <pc:docMk/>
          <pc:sldMk cId="3149484214" sldId="271"/>
        </pc:sldMkLst>
        <pc:spChg chg="mod">
          <ac:chgData name="Aliyan Ahmed Cheema" userId="30ac915479c30907" providerId="LiveId" clId="{449157E3-E58F-4A8F-8417-DABF78F9FBA3}" dt="2024-12-20T15:08:46.777" v="922" actId="26606"/>
          <ac:spMkLst>
            <pc:docMk/>
            <pc:sldMk cId="3149484214" sldId="271"/>
            <ac:spMk id="2" creationId="{2E4BD801-04E7-72CB-1778-8FBF851597FC}"/>
          </ac:spMkLst>
        </pc:spChg>
        <pc:spChg chg="del mod">
          <ac:chgData name="Aliyan Ahmed Cheema" userId="30ac915479c30907" providerId="LiveId" clId="{449157E3-E58F-4A8F-8417-DABF78F9FBA3}" dt="2024-12-20T15:07:49.129" v="910" actId="478"/>
          <ac:spMkLst>
            <pc:docMk/>
            <pc:sldMk cId="3149484214" sldId="271"/>
            <ac:spMk id="3" creationId="{F15A784A-629F-A8A1-F8C0-69CD0E7C087F}"/>
          </ac:spMkLst>
        </pc:spChg>
        <pc:spChg chg="add">
          <ac:chgData name="Aliyan Ahmed Cheema" userId="30ac915479c30907" providerId="LiveId" clId="{449157E3-E58F-4A8F-8417-DABF78F9FBA3}" dt="2024-12-20T15:07:32.083" v="906"/>
          <ac:spMkLst>
            <pc:docMk/>
            <pc:sldMk cId="3149484214" sldId="271"/>
            <ac:spMk id="4" creationId="{43BA983E-D8E4-D431-E4B1-A7D8350EFE66}"/>
          </ac:spMkLst>
        </pc:spChg>
        <pc:spChg chg="add">
          <ac:chgData name="Aliyan Ahmed Cheema" userId="30ac915479c30907" providerId="LiveId" clId="{449157E3-E58F-4A8F-8417-DABF78F9FBA3}" dt="2024-12-20T15:07:32.083" v="906"/>
          <ac:spMkLst>
            <pc:docMk/>
            <pc:sldMk cId="3149484214" sldId="271"/>
            <ac:spMk id="5" creationId="{B890A8C1-8C25-0A3A-6381-541C8E68C7C2}"/>
          </ac:spMkLst>
        </pc:spChg>
        <pc:spChg chg="add">
          <ac:chgData name="Aliyan Ahmed Cheema" userId="30ac915479c30907" providerId="LiveId" clId="{449157E3-E58F-4A8F-8417-DABF78F9FBA3}" dt="2024-12-20T15:07:32.083" v="906"/>
          <ac:spMkLst>
            <pc:docMk/>
            <pc:sldMk cId="3149484214" sldId="271"/>
            <ac:spMk id="6" creationId="{9A042516-5DCA-A0B7-5AB6-3C788C043337}"/>
          </ac:spMkLst>
        </pc:spChg>
        <pc:spChg chg="add del mod">
          <ac:chgData name="Aliyan Ahmed Cheema" userId="30ac915479c30907" providerId="LiveId" clId="{449157E3-E58F-4A8F-8417-DABF78F9FBA3}" dt="2024-12-20T15:07:49.129" v="910" actId="478"/>
          <ac:spMkLst>
            <pc:docMk/>
            <pc:sldMk cId="3149484214" sldId="271"/>
            <ac:spMk id="7" creationId="{6EFCDC61-A47D-5172-C3AC-F415196A0BFC}"/>
          </ac:spMkLst>
        </pc:spChg>
        <pc:spChg chg="add del mod">
          <ac:chgData name="Aliyan Ahmed Cheema" userId="30ac915479c30907" providerId="LiveId" clId="{449157E3-E58F-4A8F-8417-DABF78F9FBA3}" dt="2024-12-20T15:07:49.129" v="910" actId="478"/>
          <ac:spMkLst>
            <pc:docMk/>
            <pc:sldMk cId="3149484214" sldId="271"/>
            <ac:spMk id="8" creationId="{21A194CE-06CE-0523-9918-8533A05D846E}"/>
          </ac:spMkLst>
        </pc:spChg>
        <pc:spChg chg="add del mod">
          <ac:chgData name="Aliyan Ahmed Cheema" userId="30ac915479c30907" providerId="LiveId" clId="{449157E3-E58F-4A8F-8417-DABF78F9FBA3}" dt="2024-12-20T15:07:49.129" v="910" actId="478"/>
          <ac:spMkLst>
            <pc:docMk/>
            <pc:sldMk cId="3149484214" sldId="271"/>
            <ac:spMk id="9" creationId="{0E2C8C96-5811-0B74-2C6D-F33D3F6311D3}"/>
          </ac:spMkLst>
        </pc:spChg>
        <pc:spChg chg="add mod">
          <ac:chgData name="Aliyan Ahmed Cheema" userId="30ac915479c30907" providerId="LiveId" clId="{449157E3-E58F-4A8F-8417-DABF78F9FBA3}" dt="2024-12-20T15:50:03.917" v="1329" actId="20577"/>
          <ac:spMkLst>
            <pc:docMk/>
            <pc:sldMk cId="3149484214" sldId="271"/>
            <ac:spMk id="10" creationId="{D3FE653E-DAD5-FEA1-0A6B-3DA2E06A0CD1}"/>
          </ac:spMkLst>
        </pc:spChg>
        <pc:spChg chg="add del mod">
          <ac:chgData name="Aliyan Ahmed Cheema" userId="30ac915479c30907" providerId="LiveId" clId="{449157E3-E58F-4A8F-8417-DABF78F9FBA3}" dt="2024-12-20T15:08:17.185" v="916" actId="478"/>
          <ac:spMkLst>
            <pc:docMk/>
            <pc:sldMk cId="3149484214" sldId="271"/>
            <ac:spMk id="11" creationId="{C78C8AE9-0B77-D624-4D41-48036DBCFBFC}"/>
          </ac:spMkLst>
        </pc:spChg>
        <pc:spChg chg="add del mod">
          <ac:chgData name="Aliyan Ahmed Cheema" userId="30ac915479c30907" providerId="LiveId" clId="{449157E3-E58F-4A8F-8417-DABF78F9FBA3}" dt="2024-12-20T15:08:14.950" v="915" actId="478"/>
          <ac:spMkLst>
            <pc:docMk/>
            <pc:sldMk cId="3149484214" sldId="271"/>
            <ac:spMk id="12" creationId="{DE10BFE8-C5CD-A46B-60AD-533687235FD6}"/>
          </ac:spMkLst>
        </pc:spChg>
        <pc:spChg chg="add del">
          <ac:chgData name="Aliyan Ahmed Cheema" userId="30ac915479c30907" providerId="LiveId" clId="{449157E3-E58F-4A8F-8417-DABF78F9FBA3}" dt="2024-12-20T15:08:46.764" v="921" actId="26606"/>
          <ac:spMkLst>
            <pc:docMk/>
            <pc:sldMk cId="3149484214" sldId="271"/>
            <ac:spMk id="16" creationId="{3BCB5F6A-9EB0-40B0-9D13-3023E9A20508}"/>
          </ac:spMkLst>
        </pc:spChg>
        <pc:spChg chg="add">
          <ac:chgData name="Aliyan Ahmed Cheema" userId="30ac915479c30907" providerId="LiveId" clId="{449157E3-E58F-4A8F-8417-DABF78F9FBA3}" dt="2024-12-20T15:08:46.777" v="922" actId="26606"/>
          <ac:spMkLst>
            <pc:docMk/>
            <pc:sldMk cId="3149484214" sldId="271"/>
            <ac:spMk id="19" creationId="{3BCB5F6A-9EB0-40B0-9D13-3023E9A20508}"/>
          </ac:spMkLst>
        </pc:spChg>
        <pc:picChg chg="add del">
          <ac:chgData name="Aliyan Ahmed Cheema" userId="30ac915479c30907" providerId="LiveId" clId="{449157E3-E58F-4A8F-8417-DABF78F9FBA3}" dt="2024-12-20T15:08:46.764" v="921" actId="26606"/>
          <ac:picMkLst>
            <pc:docMk/>
            <pc:sldMk cId="3149484214" sldId="271"/>
            <ac:picMk id="13" creationId="{B7C52887-0181-6FE0-C745-40961D5B7ED4}"/>
          </ac:picMkLst>
        </pc:picChg>
        <pc:picChg chg="add">
          <ac:chgData name="Aliyan Ahmed Cheema" userId="30ac915479c30907" providerId="LiveId" clId="{449157E3-E58F-4A8F-8417-DABF78F9FBA3}" dt="2024-12-20T15:08:46.777" v="922" actId="26606"/>
          <ac:picMkLst>
            <pc:docMk/>
            <pc:sldMk cId="3149484214" sldId="271"/>
            <ac:picMk id="18" creationId="{CF02A4D4-2F8F-FE72-1BE6-2066628E2D8E}"/>
          </ac:picMkLst>
        </pc:picChg>
      </pc:sldChg>
      <pc:sldChg chg="addSp delSp modSp new mod setBg setClrOvrMap modShow">
        <pc:chgData name="Aliyan Ahmed Cheema" userId="30ac915479c30907" providerId="LiveId" clId="{449157E3-E58F-4A8F-8417-DABF78F9FBA3}" dt="2024-12-20T15:38:35.308" v="1229" actId="729"/>
        <pc:sldMkLst>
          <pc:docMk/>
          <pc:sldMk cId="3424214271" sldId="272"/>
        </pc:sldMkLst>
        <pc:spChg chg="mod">
          <ac:chgData name="Aliyan Ahmed Cheema" userId="30ac915479c30907" providerId="LiveId" clId="{449157E3-E58F-4A8F-8417-DABF78F9FBA3}" dt="2024-12-20T15:12:20.876" v="939" actId="26606"/>
          <ac:spMkLst>
            <pc:docMk/>
            <pc:sldMk cId="3424214271" sldId="272"/>
            <ac:spMk id="2" creationId="{4E074403-19F0-585F-4DEB-8A7599F48B9E}"/>
          </ac:spMkLst>
        </pc:spChg>
        <pc:spChg chg="del">
          <ac:chgData name="Aliyan Ahmed Cheema" userId="30ac915479c30907" providerId="LiveId" clId="{449157E3-E58F-4A8F-8417-DABF78F9FBA3}" dt="2024-12-20T15:10:59.439" v="933"/>
          <ac:spMkLst>
            <pc:docMk/>
            <pc:sldMk cId="3424214271" sldId="272"/>
            <ac:spMk id="3" creationId="{26281BCE-5332-721E-668E-1372861E43A8}"/>
          </ac:spMkLst>
        </pc:spChg>
        <pc:spChg chg="add mod">
          <ac:chgData name="Aliyan Ahmed Cheema" userId="30ac915479c30907" providerId="LiveId" clId="{449157E3-E58F-4A8F-8417-DABF78F9FBA3}" dt="2024-12-20T15:12:51.189" v="942" actId="20577"/>
          <ac:spMkLst>
            <pc:docMk/>
            <pc:sldMk cId="3424214271" sldId="272"/>
            <ac:spMk id="4" creationId="{AAA70A56-656F-FABA-3A02-7E7C8DD1E8CB}"/>
          </ac:spMkLst>
        </pc:spChg>
        <pc:spChg chg="add">
          <ac:chgData name="Aliyan Ahmed Cheema" userId="30ac915479c30907" providerId="LiveId" clId="{449157E3-E58F-4A8F-8417-DABF78F9FBA3}" dt="2024-12-20T15:12:20.876" v="939" actId="26606"/>
          <ac:spMkLst>
            <pc:docMk/>
            <pc:sldMk cId="3424214271" sldId="272"/>
            <ac:spMk id="11" creationId="{3BCB5F6A-9EB0-40B0-9D13-3023E9A20508}"/>
          </ac:spMkLst>
        </pc:spChg>
        <pc:picChg chg="add mod">
          <ac:chgData name="Aliyan Ahmed Cheema" userId="30ac915479c30907" providerId="LiveId" clId="{449157E3-E58F-4A8F-8417-DABF78F9FBA3}" dt="2024-12-20T15:12:20.876" v="939" actId="26606"/>
          <ac:picMkLst>
            <pc:docMk/>
            <pc:sldMk cId="3424214271" sldId="272"/>
            <ac:picMk id="6" creationId="{4E9AB9A6-F09A-1DE5-38F2-6C7445031B76}"/>
          </ac:picMkLst>
        </pc:picChg>
      </pc:sldChg>
      <pc:sldChg chg="addSp delSp modSp new mod ord setBg">
        <pc:chgData name="Aliyan Ahmed Cheema" userId="30ac915479c30907" providerId="LiveId" clId="{449157E3-E58F-4A8F-8417-DABF78F9FBA3}" dt="2024-12-20T15:51:54.170" v="1446" actId="20577"/>
        <pc:sldMkLst>
          <pc:docMk/>
          <pc:sldMk cId="1208971118" sldId="273"/>
        </pc:sldMkLst>
        <pc:spChg chg="mod">
          <ac:chgData name="Aliyan Ahmed Cheema" userId="30ac915479c30907" providerId="LiveId" clId="{449157E3-E58F-4A8F-8417-DABF78F9FBA3}" dt="2024-12-20T15:16:58.060" v="1209" actId="26606"/>
          <ac:spMkLst>
            <pc:docMk/>
            <pc:sldMk cId="1208971118" sldId="273"/>
            <ac:spMk id="2" creationId="{D434B753-979D-A6B1-AD37-9AA449A01720}"/>
          </ac:spMkLst>
        </pc:spChg>
        <pc:spChg chg="del">
          <ac:chgData name="Aliyan Ahmed Cheema" userId="30ac915479c30907" providerId="LiveId" clId="{449157E3-E58F-4A8F-8417-DABF78F9FBA3}" dt="2024-12-20T15:13:39.960" v="946"/>
          <ac:spMkLst>
            <pc:docMk/>
            <pc:sldMk cId="1208971118" sldId="273"/>
            <ac:spMk id="3" creationId="{015B31D4-AAEF-3E21-1A2E-02A16C1C4025}"/>
          </ac:spMkLst>
        </pc:spChg>
        <pc:spChg chg="add del mod">
          <ac:chgData name="Aliyan Ahmed Cheema" userId="30ac915479c30907" providerId="LiveId" clId="{449157E3-E58F-4A8F-8417-DABF78F9FBA3}" dt="2024-12-20T15:16:58.060" v="1209" actId="26606"/>
          <ac:spMkLst>
            <pc:docMk/>
            <pc:sldMk cId="1208971118" sldId="273"/>
            <ac:spMk id="4" creationId="{01A08CB6-EEC1-D510-F797-B57954573890}"/>
          </ac:spMkLst>
        </pc:spChg>
        <pc:spChg chg="add del">
          <ac:chgData name="Aliyan Ahmed Cheema" userId="30ac915479c30907" providerId="LiveId" clId="{449157E3-E58F-4A8F-8417-DABF78F9FBA3}" dt="2024-12-20T15:16:50.272" v="1204" actId="26606"/>
          <ac:spMkLst>
            <pc:docMk/>
            <pc:sldMk cId="1208971118" sldId="273"/>
            <ac:spMk id="10" creationId="{518E5A25-92C5-4F27-8E26-0AAAB0CDC85E}"/>
          </ac:spMkLst>
        </pc:spChg>
        <pc:spChg chg="add">
          <ac:chgData name="Aliyan Ahmed Cheema" userId="30ac915479c30907" providerId="LiveId" clId="{449157E3-E58F-4A8F-8417-DABF78F9FBA3}" dt="2024-12-20T15:16:58.060" v="1209" actId="26606"/>
          <ac:spMkLst>
            <pc:docMk/>
            <pc:sldMk cId="1208971118" sldId="273"/>
            <ac:spMk id="17" creationId="{518E5A25-92C5-4F27-8E26-0AAAB0CDC85E}"/>
          </ac:spMkLst>
        </pc:spChg>
        <pc:spChg chg="add mod">
          <ac:chgData name="Aliyan Ahmed Cheema" userId="30ac915479c30907" providerId="LiveId" clId="{449157E3-E58F-4A8F-8417-DABF78F9FBA3}" dt="2024-12-20T15:51:54.170" v="1446" actId="20577"/>
          <ac:spMkLst>
            <pc:docMk/>
            <pc:sldMk cId="1208971118" sldId="273"/>
            <ac:spMk id="18" creationId="{01A08CB6-EEC1-D510-F797-B57954573890}"/>
          </ac:spMkLst>
        </pc:spChg>
        <pc:graphicFrameChg chg="add del">
          <ac:chgData name="Aliyan Ahmed Cheema" userId="30ac915479c30907" providerId="LiveId" clId="{449157E3-E58F-4A8F-8417-DABF78F9FBA3}" dt="2024-12-20T15:16:53.229" v="1206" actId="26606"/>
          <ac:graphicFrameMkLst>
            <pc:docMk/>
            <pc:sldMk cId="1208971118" sldId="273"/>
            <ac:graphicFrameMk id="12" creationId="{8B1471B0-3CF3-3A8E-77DB-A7BEE56D484C}"/>
          </ac:graphicFrameMkLst>
        </pc:graphicFrameChg>
        <pc:graphicFrameChg chg="add del">
          <ac:chgData name="Aliyan Ahmed Cheema" userId="30ac915479c30907" providerId="LiveId" clId="{449157E3-E58F-4A8F-8417-DABF78F9FBA3}" dt="2024-12-20T15:16:58.044" v="1208" actId="26606"/>
          <ac:graphicFrameMkLst>
            <pc:docMk/>
            <pc:sldMk cId="1208971118" sldId="273"/>
            <ac:graphicFrameMk id="14" creationId="{0782E4E0-A541-146D-D9BE-A126392D9B3C}"/>
          </ac:graphicFrameMkLst>
        </pc:graphicFrameChg>
        <pc:picChg chg="add del">
          <ac:chgData name="Aliyan Ahmed Cheema" userId="30ac915479c30907" providerId="LiveId" clId="{449157E3-E58F-4A8F-8417-DABF78F9FBA3}" dt="2024-12-20T15:16:50.272" v="1204" actId="26606"/>
          <ac:picMkLst>
            <pc:docMk/>
            <pc:sldMk cId="1208971118" sldId="273"/>
            <ac:picMk id="6" creationId="{5DC73E5C-2CFD-CAF2-7653-049931F06256}"/>
          </ac:picMkLst>
        </pc:picChg>
        <pc:picChg chg="add">
          <ac:chgData name="Aliyan Ahmed Cheema" userId="30ac915479c30907" providerId="LiveId" clId="{449157E3-E58F-4A8F-8417-DABF78F9FBA3}" dt="2024-12-20T15:16:58.060" v="1209" actId="26606"/>
          <ac:picMkLst>
            <pc:docMk/>
            <pc:sldMk cId="1208971118" sldId="273"/>
            <ac:picMk id="16" creationId="{5DC73E5C-2CFD-CAF2-7653-049931F06256}"/>
          </ac:picMkLst>
        </pc:picChg>
      </pc:sldChg>
      <pc:sldChg chg="addSp delSp modSp new mod ord setBg">
        <pc:chgData name="Aliyan Ahmed Cheema" userId="30ac915479c30907" providerId="LiveId" clId="{449157E3-E58F-4A8F-8417-DABF78F9FBA3}" dt="2024-12-20T15:39:16.506" v="1231"/>
        <pc:sldMkLst>
          <pc:docMk/>
          <pc:sldMk cId="385107404" sldId="274"/>
        </pc:sldMkLst>
        <pc:spChg chg="mod">
          <ac:chgData name="Aliyan Ahmed Cheema" userId="30ac915479c30907" providerId="LiveId" clId="{449157E3-E58F-4A8F-8417-DABF78F9FBA3}" dt="2024-12-20T15:18:37.745" v="1222" actId="26606"/>
          <ac:spMkLst>
            <pc:docMk/>
            <pc:sldMk cId="385107404" sldId="274"/>
            <ac:spMk id="2" creationId="{25318308-7D04-E5C9-E9A1-978E2C6F72B8}"/>
          </ac:spMkLst>
        </pc:spChg>
        <pc:spChg chg="del">
          <ac:chgData name="Aliyan Ahmed Cheema" userId="30ac915479c30907" providerId="LiveId" clId="{449157E3-E58F-4A8F-8417-DABF78F9FBA3}" dt="2024-12-20T15:17:37.048" v="1217"/>
          <ac:spMkLst>
            <pc:docMk/>
            <pc:sldMk cId="385107404" sldId="274"/>
            <ac:spMk id="3" creationId="{98BF3EE3-5DE8-F494-4F4D-EFFC614FCC16}"/>
          </ac:spMkLst>
        </pc:spChg>
        <pc:spChg chg="add mod">
          <ac:chgData name="Aliyan Ahmed Cheema" userId="30ac915479c30907" providerId="LiveId" clId="{449157E3-E58F-4A8F-8417-DABF78F9FBA3}" dt="2024-12-20T15:18:45.320" v="1223" actId="255"/>
          <ac:spMkLst>
            <pc:docMk/>
            <pc:sldMk cId="385107404" sldId="274"/>
            <ac:spMk id="4" creationId="{61AF21D6-D5B5-0175-293D-2D50E88F00B0}"/>
          </ac:spMkLst>
        </pc:spChg>
        <pc:spChg chg="add">
          <ac:chgData name="Aliyan Ahmed Cheema" userId="30ac915479c30907" providerId="LiveId" clId="{449157E3-E58F-4A8F-8417-DABF78F9FBA3}" dt="2024-12-20T15:18:37.745" v="1222" actId="26606"/>
          <ac:spMkLst>
            <pc:docMk/>
            <pc:sldMk cId="385107404" sldId="274"/>
            <ac:spMk id="10" creationId="{EB6743CF-E74B-4A3C-A785-599069DB89DF}"/>
          </ac:spMkLst>
        </pc:spChg>
        <pc:picChg chg="add">
          <ac:chgData name="Aliyan Ahmed Cheema" userId="30ac915479c30907" providerId="LiveId" clId="{449157E3-E58F-4A8F-8417-DABF78F9FBA3}" dt="2024-12-20T15:18:37.745" v="1222" actId="26606"/>
          <ac:picMkLst>
            <pc:docMk/>
            <pc:sldMk cId="385107404" sldId="274"/>
            <ac:picMk id="6" creationId="{D88E27FC-F1E0-1309-0111-516705D83980}"/>
          </ac:picMkLst>
        </pc:picChg>
      </pc:sldChg>
      <pc:sldChg chg="addSp delSp modSp new mod setBg addAnim">
        <pc:chgData name="Aliyan Ahmed Cheema" userId="30ac915479c30907" providerId="LiveId" clId="{449157E3-E58F-4A8F-8417-DABF78F9FBA3}" dt="2024-12-20T15:43:58.629" v="1259"/>
        <pc:sldMkLst>
          <pc:docMk/>
          <pc:sldMk cId="2455977487" sldId="275"/>
        </pc:sldMkLst>
        <pc:spChg chg="mod">
          <ac:chgData name="Aliyan Ahmed Cheema" userId="30ac915479c30907" providerId="LiveId" clId="{449157E3-E58F-4A8F-8417-DABF78F9FBA3}" dt="2024-12-20T15:43:58.626" v="1257" actId="26606"/>
          <ac:spMkLst>
            <pc:docMk/>
            <pc:sldMk cId="2455977487" sldId="275"/>
            <ac:spMk id="2" creationId="{B55F33AA-9CD0-9CE4-1085-B6281C44067B}"/>
          </ac:spMkLst>
        </pc:spChg>
        <pc:spChg chg="del">
          <ac:chgData name="Aliyan Ahmed Cheema" userId="30ac915479c30907" providerId="LiveId" clId="{449157E3-E58F-4A8F-8417-DABF78F9FBA3}" dt="2024-12-20T15:43:51.946" v="1256" actId="478"/>
          <ac:spMkLst>
            <pc:docMk/>
            <pc:sldMk cId="2455977487" sldId="275"/>
            <ac:spMk id="3" creationId="{3E96ABE0-DAD0-E7B6-58E5-C97E44630E0B}"/>
          </ac:spMkLst>
        </pc:spChg>
        <pc:spChg chg="add">
          <ac:chgData name="Aliyan Ahmed Cheema" userId="30ac915479c30907" providerId="LiveId" clId="{449157E3-E58F-4A8F-8417-DABF78F9FBA3}" dt="2024-12-20T15:43:58.626" v="1257" actId="26606"/>
          <ac:spMkLst>
            <pc:docMk/>
            <pc:sldMk cId="2455977487" sldId="275"/>
            <ac:spMk id="21" creationId="{5A7802B6-FF37-40CF-A7E2-6F2A0D9A91EF}"/>
          </ac:spMkLst>
        </pc:spChg>
        <pc:grpChg chg="add">
          <ac:chgData name="Aliyan Ahmed Cheema" userId="30ac915479c30907" providerId="LiveId" clId="{449157E3-E58F-4A8F-8417-DABF78F9FBA3}" dt="2024-12-20T15:43:58.626" v="1257" actId="26606"/>
          <ac:grpSpMkLst>
            <pc:docMk/>
            <pc:sldMk cId="2455977487" sldId="275"/>
            <ac:grpSpMk id="9" creationId="{B4DE830A-B531-4A3B-96F6-0ECE88B08555}"/>
          </ac:grpSpMkLst>
        </pc:grpChg>
        <pc:picChg chg="add">
          <ac:chgData name="Aliyan Ahmed Cheema" userId="30ac915479c30907" providerId="LiveId" clId="{449157E3-E58F-4A8F-8417-DABF78F9FBA3}" dt="2024-12-20T15:43:58.626" v="1257" actId="26606"/>
          <ac:picMkLst>
            <pc:docMk/>
            <pc:sldMk cId="2455977487" sldId="275"/>
            <ac:picMk id="6" creationId="{9D8CA750-6798-CA7E-2405-7B356629059A}"/>
          </ac:picMkLst>
        </pc:picChg>
      </pc:sldChg>
      <pc:sldChg chg="new del">
        <pc:chgData name="Aliyan Ahmed Cheema" userId="30ac915479c30907" providerId="LiveId" clId="{449157E3-E58F-4A8F-8417-DABF78F9FBA3}" dt="2024-12-20T15:19:26.132" v="1225" actId="2696"/>
        <pc:sldMkLst>
          <pc:docMk/>
          <pc:sldMk cId="3206633454" sldId="27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E92719-0478-4353-AD6A-7DB12FE52F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15BD8D-3A39-4C74-96F3-7301ACE3F087}">
      <dgm:prSet/>
      <dgm:spPr/>
      <dgm:t>
        <a:bodyPr/>
        <a:lstStyle/>
        <a:p>
          <a:r>
            <a:rPr lang="en-US" b="1"/>
            <a:t>Product Directory:</a:t>
          </a:r>
          <a:endParaRPr lang="en-US"/>
        </a:p>
      </dgm:t>
    </dgm:pt>
    <dgm:pt modelId="{B0218EA3-1D2A-4759-BEE0-CD436E6CD04E}" type="parTrans" cxnId="{45920300-4D0E-4161-B5D8-2EB4F59F0A18}">
      <dgm:prSet/>
      <dgm:spPr/>
      <dgm:t>
        <a:bodyPr/>
        <a:lstStyle/>
        <a:p>
          <a:endParaRPr lang="en-US"/>
        </a:p>
      </dgm:t>
    </dgm:pt>
    <dgm:pt modelId="{8B9D9F58-2BA5-406B-BB78-04C5CE88D7D1}" type="sibTrans" cxnId="{45920300-4D0E-4161-B5D8-2EB4F59F0A18}">
      <dgm:prSet/>
      <dgm:spPr/>
      <dgm:t>
        <a:bodyPr/>
        <a:lstStyle/>
        <a:p>
          <a:endParaRPr lang="en-US"/>
        </a:p>
      </dgm:t>
    </dgm:pt>
    <dgm:pt modelId="{71D055E5-D717-4E2D-A5A9-A32422999D91}">
      <dgm:prSet/>
      <dgm:spPr/>
      <dgm:t>
        <a:bodyPr/>
        <a:lstStyle/>
        <a:p>
          <a:r>
            <a:rPr lang="en-US"/>
            <a:t>Organized display of various products.</a:t>
          </a:r>
        </a:p>
      </dgm:t>
    </dgm:pt>
    <dgm:pt modelId="{04B5F4D5-46E8-4C0B-8C44-4554F1BA0E6E}" type="parTrans" cxnId="{61F76403-0669-493C-A9A1-17C9614EF8A1}">
      <dgm:prSet/>
      <dgm:spPr/>
      <dgm:t>
        <a:bodyPr/>
        <a:lstStyle/>
        <a:p>
          <a:endParaRPr lang="en-US"/>
        </a:p>
      </dgm:t>
    </dgm:pt>
    <dgm:pt modelId="{9EA53903-1A45-4768-A77D-9162CADF9A17}" type="sibTrans" cxnId="{61F76403-0669-493C-A9A1-17C9614EF8A1}">
      <dgm:prSet/>
      <dgm:spPr/>
      <dgm:t>
        <a:bodyPr/>
        <a:lstStyle/>
        <a:p>
          <a:endParaRPr lang="en-US"/>
        </a:p>
      </dgm:t>
    </dgm:pt>
    <dgm:pt modelId="{15CB1D0C-33E9-4F37-87B8-22757E472005}">
      <dgm:prSet/>
      <dgm:spPr/>
      <dgm:t>
        <a:bodyPr/>
        <a:lstStyle/>
        <a:p>
          <a:r>
            <a:rPr lang="en-US" b="1"/>
            <a:t>Company Listings:</a:t>
          </a:r>
          <a:endParaRPr lang="en-US"/>
        </a:p>
      </dgm:t>
    </dgm:pt>
    <dgm:pt modelId="{8575C7E8-56AA-4B9F-A384-EFD8544F753E}" type="parTrans" cxnId="{F23E761E-645C-4B4A-8D4E-F9405A08765E}">
      <dgm:prSet/>
      <dgm:spPr/>
      <dgm:t>
        <a:bodyPr/>
        <a:lstStyle/>
        <a:p>
          <a:endParaRPr lang="en-US"/>
        </a:p>
      </dgm:t>
    </dgm:pt>
    <dgm:pt modelId="{A99EA9ED-F0DA-4954-86C2-BC96641F1F88}" type="sibTrans" cxnId="{F23E761E-645C-4B4A-8D4E-F9405A08765E}">
      <dgm:prSet/>
      <dgm:spPr/>
      <dgm:t>
        <a:bodyPr/>
        <a:lstStyle/>
        <a:p>
          <a:endParaRPr lang="en-US"/>
        </a:p>
      </dgm:t>
    </dgm:pt>
    <dgm:pt modelId="{95279344-2138-4AFA-A080-46B520147B45}">
      <dgm:prSet/>
      <dgm:spPr/>
      <dgm:t>
        <a:bodyPr/>
        <a:lstStyle/>
        <a:p>
          <a:r>
            <a:rPr lang="en-US"/>
            <a:t>Information about relevant companies.</a:t>
          </a:r>
        </a:p>
      </dgm:t>
    </dgm:pt>
    <dgm:pt modelId="{B5865469-2A68-49B3-ABF8-8FE6F91F9D36}" type="parTrans" cxnId="{D58ABD65-3B16-49C1-8096-F6EE88722DAF}">
      <dgm:prSet/>
      <dgm:spPr/>
      <dgm:t>
        <a:bodyPr/>
        <a:lstStyle/>
        <a:p>
          <a:endParaRPr lang="en-US"/>
        </a:p>
      </dgm:t>
    </dgm:pt>
    <dgm:pt modelId="{09A01B4A-8C8A-4B03-A9E4-679DF51F4A36}" type="sibTrans" cxnId="{D58ABD65-3B16-49C1-8096-F6EE88722DAF}">
      <dgm:prSet/>
      <dgm:spPr/>
      <dgm:t>
        <a:bodyPr/>
        <a:lstStyle/>
        <a:p>
          <a:endParaRPr lang="en-US"/>
        </a:p>
      </dgm:t>
    </dgm:pt>
    <dgm:pt modelId="{B35DCF97-1650-4EC1-A615-C0D83D27897A}">
      <dgm:prSet/>
      <dgm:spPr/>
      <dgm:t>
        <a:bodyPr/>
        <a:lstStyle/>
        <a:p>
          <a:r>
            <a:rPr lang="en-US" b="1"/>
            <a:t>Contact Form:</a:t>
          </a:r>
          <a:endParaRPr lang="en-US"/>
        </a:p>
      </dgm:t>
    </dgm:pt>
    <dgm:pt modelId="{AC211556-712E-4214-9A8C-26E611A943DB}" type="parTrans" cxnId="{0FF630A5-9A37-47AA-9A05-BEA80C94E204}">
      <dgm:prSet/>
      <dgm:spPr/>
      <dgm:t>
        <a:bodyPr/>
        <a:lstStyle/>
        <a:p>
          <a:endParaRPr lang="en-US"/>
        </a:p>
      </dgm:t>
    </dgm:pt>
    <dgm:pt modelId="{1FCA57C8-FCC0-4A1C-BB0A-F144FB590FAF}" type="sibTrans" cxnId="{0FF630A5-9A37-47AA-9A05-BEA80C94E204}">
      <dgm:prSet/>
      <dgm:spPr/>
      <dgm:t>
        <a:bodyPr/>
        <a:lstStyle/>
        <a:p>
          <a:endParaRPr lang="en-US"/>
        </a:p>
      </dgm:t>
    </dgm:pt>
    <dgm:pt modelId="{55A3A5BB-9640-4657-A8A0-5FFD1DC65F12}">
      <dgm:prSet/>
      <dgm:spPr/>
      <dgm:t>
        <a:bodyPr/>
        <a:lstStyle/>
        <a:p>
          <a:r>
            <a:rPr lang="en-US"/>
            <a:t>Easy communication with the platform.</a:t>
          </a:r>
        </a:p>
      </dgm:t>
    </dgm:pt>
    <dgm:pt modelId="{4E8E23CC-B9FD-4D75-9985-CFBB5A0B2633}" type="parTrans" cxnId="{815B41FD-746E-40AA-BB11-2DF9B2359180}">
      <dgm:prSet/>
      <dgm:spPr/>
      <dgm:t>
        <a:bodyPr/>
        <a:lstStyle/>
        <a:p>
          <a:endParaRPr lang="en-US"/>
        </a:p>
      </dgm:t>
    </dgm:pt>
    <dgm:pt modelId="{4056EC8A-DDB2-464D-884E-DFACE4D72505}" type="sibTrans" cxnId="{815B41FD-746E-40AA-BB11-2DF9B2359180}">
      <dgm:prSet/>
      <dgm:spPr/>
      <dgm:t>
        <a:bodyPr/>
        <a:lstStyle/>
        <a:p>
          <a:endParaRPr lang="en-US"/>
        </a:p>
      </dgm:t>
    </dgm:pt>
    <dgm:pt modelId="{A161A163-851A-4BF9-AD4B-DBD7EBB5AF73}">
      <dgm:prSet/>
      <dgm:spPr/>
      <dgm:t>
        <a:bodyPr/>
        <a:lstStyle/>
        <a:p>
          <a:r>
            <a:rPr lang="en-US" b="1"/>
            <a:t>Solar Solutions:</a:t>
          </a:r>
          <a:endParaRPr lang="en-US"/>
        </a:p>
      </dgm:t>
    </dgm:pt>
    <dgm:pt modelId="{B00CBD6B-C70C-44D1-8FD1-3AD8A903A307}" type="parTrans" cxnId="{3C797F2B-64CA-4874-8E06-F4C4B2D27C15}">
      <dgm:prSet/>
      <dgm:spPr/>
      <dgm:t>
        <a:bodyPr/>
        <a:lstStyle/>
        <a:p>
          <a:endParaRPr lang="en-US"/>
        </a:p>
      </dgm:t>
    </dgm:pt>
    <dgm:pt modelId="{AFEBC746-DBAF-4264-9C86-EE0ADED80D3A}" type="sibTrans" cxnId="{3C797F2B-64CA-4874-8E06-F4C4B2D27C15}">
      <dgm:prSet/>
      <dgm:spPr/>
      <dgm:t>
        <a:bodyPr/>
        <a:lstStyle/>
        <a:p>
          <a:endParaRPr lang="en-US"/>
        </a:p>
      </dgm:t>
    </dgm:pt>
    <dgm:pt modelId="{BBF98B13-62E5-4239-A6FF-30CD4B08840F}">
      <dgm:prSet/>
      <dgm:spPr/>
      <dgm:t>
        <a:bodyPr/>
        <a:lstStyle/>
        <a:p>
          <a:r>
            <a:rPr lang="en-US"/>
            <a:t>Dedicated section for solar-related offerings.</a:t>
          </a:r>
        </a:p>
      </dgm:t>
    </dgm:pt>
    <dgm:pt modelId="{C9E4A5D3-7CCB-4233-8987-2ECCBB47EFA7}" type="parTrans" cxnId="{36669191-4BB4-488E-BF9D-14D63E415201}">
      <dgm:prSet/>
      <dgm:spPr/>
      <dgm:t>
        <a:bodyPr/>
        <a:lstStyle/>
        <a:p>
          <a:endParaRPr lang="en-US"/>
        </a:p>
      </dgm:t>
    </dgm:pt>
    <dgm:pt modelId="{29829E23-A572-45F0-9F6B-C1C1840C2504}" type="sibTrans" cxnId="{36669191-4BB4-488E-BF9D-14D63E415201}">
      <dgm:prSet/>
      <dgm:spPr/>
      <dgm:t>
        <a:bodyPr/>
        <a:lstStyle/>
        <a:p>
          <a:endParaRPr lang="en-US"/>
        </a:p>
      </dgm:t>
    </dgm:pt>
    <dgm:pt modelId="{A7B3BB1D-CA07-4538-8677-578311B355CB}">
      <dgm:prSet/>
      <dgm:spPr/>
      <dgm:t>
        <a:bodyPr/>
        <a:lstStyle/>
        <a:p>
          <a:r>
            <a:rPr lang="en-US" b="1"/>
            <a:t>Testimonials and Reviews:</a:t>
          </a:r>
          <a:endParaRPr lang="en-US"/>
        </a:p>
      </dgm:t>
    </dgm:pt>
    <dgm:pt modelId="{A966C772-C923-47D5-9D84-CDA73C447363}" type="parTrans" cxnId="{16BE5838-963D-408E-A24C-6CF52116687C}">
      <dgm:prSet/>
      <dgm:spPr/>
      <dgm:t>
        <a:bodyPr/>
        <a:lstStyle/>
        <a:p>
          <a:endParaRPr lang="en-US"/>
        </a:p>
      </dgm:t>
    </dgm:pt>
    <dgm:pt modelId="{2889741A-E9BB-4CE3-B951-8E68694CBF1A}" type="sibTrans" cxnId="{16BE5838-963D-408E-A24C-6CF52116687C}">
      <dgm:prSet/>
      <dgm:spPr/>
      <dgm:t>
        <a:bodyPr/>
        <a:lstStyle/>
        <a:p>
          <a:endParaRPr lang="en-US"/>
        </a:p>
      </dgm:t>
    </dgm:pt>
    <dgm:pt modelId="{F756EE54-FD94-4262-BCF6-62FED95B7688}">
      <dgm:prSet/>
      <dgm:spPr/>
      <dgm:t>
        <a:bodyPr/>
        <a:lstStyle/>
        <a:p>
          <a:r>
            <a:rPr lang="en-US"/>
            <a:t>User feedback and ratings.</a:t>
          </a:r>
        </a:p>
      </dgm:t>
    </dgm:pt>
    <dgm:pt modelId="{C9989E80-670D-4964-9FF0-B6DE4BC322BF}" type="parTrans" cxnId="{7DEAAED8-A572-4F05-A2F4-774EDD74690B}">
      <dgm:prSet/>
      <dgm:spPr/>
      <dgm:t>
        <a:bodyPr/>
        <a:lstStyle/>
        <a:p>
          <a:endParaRPr lang="en-US"/>
        </a:p>
      </dgm:t>
    </dgm:pt>
    <dgm:pt modelId="{6A535AA9-D6E4-4C4D-9DF9-BF0D0A5838FC}" type="sibTrans" cxnId="{7DEAAED8-A572-4F05-A2F4-774EDD74690B}">
      <dgm:prSet/>
      <dgm:spPr/>
      <dgm:t>
        <a:bodyPr/>
        <a:lstStyle/>
        <a:p>
          <a:endParaRPr lang="en-US"/>
        </a:p>
      </dgm:t>
    </dgm:pt>
    <dgm:pt modelId="{485741E4-EE72-4EC2-8084-5A77D637F17F}" type="pres">
      <dgm:prSet presAssocID="{49E92719-0478-4353-AD6A-7DB12FE52F77}" presName="root" presStyleCnt="0">
        <dgm:presLayoutVars>
          <dgm:dir/>
          <dgm:resizeHandles val="exact"/>
        </dgm:presLayoutVars>
      </dgm:prSet>
      <dgm:spPr/>
    </dgm:pt>
    <dgm:pt modelId="{F30EB9BE-0518-40F0-99CE-2B79F9D8E8CF}" type="pres">
      <dgm:prSet presAssocID="{8015BD8D-3A39-4C74-96F3-7301ACE3F087}" presName="compNode" presStyleCnt="0"/>
      <dgm:spPr/>
    </dgm:pt>
    <dgm:pt modelId="{69372AEF-11FA-4EF3-BE3C-78E069ADC665}" type="pres">
      <dgm:prSet presAssocID="{8015BD8D-3A39-4C74-96F3-7301ACE3F087}" presName="bgRect" presStyleLbl="bgShp" presStyleIdx="0" presStyleCnt="5"/>
      <dgm:spPr/>
    </dgm:pt>
    <dgm:pt modelId="{2BF3ABFE-0FC3-4776-B3B7-F6FF1C0ADB82}" type="pres">
      <dgm:prSet presAssocID="{8015BD8D-3A39-4C74-96F3-7301ACE3F08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59051D0-B017-456F-8987-EB33B2B3BD4E}" type="pres">
      <dgm:prSet presAssocID="{8015BD8D-3A39-4C74-96F3-7301ACE3F087}" presName="spaceRect" presStyleCnt="0"/>
      <dgm:spPr/>
    </dgm:pt>
    <dgm:pt modelId="{2C9BB877-42A4-42ED-991F-F8611BBA66B9}" type="pres">
      <dgm:prSet presAssocID="{8015BD8D-3A39-4C74-96F3-7301ACE3F087}" presName="parTx" presStyleLbl="revTx" presStyleIdx="0" presStyleCnt="10">
        <dgm:presLayoutVars>
          <dgm:chMax val="0"/>
          <dgm:chPref val="0"/>
        </dgm:presLayoutVars>
      </dgm:prSet>
      <dgm:spPr/>
    </dgm:pt>
    <dgm:pt modelId="{38EF504F-36D2-4A4A-BA52-AB609EB39581}" type="pres">
      <dgm:prSet presAssocID="{8015BD8D-3A39-4C74-96F3-7301ACE3F087}" presName="desTx" presStyleLbl="revTx" presStyleIdx="1" presStyleCnt="10">
        <dgm:presLayoutVars/>
      </dgm:prSet>
      <dgm:spPr/>
    </dgm:pt>
    <dgm:pt modelId="{2F2C00C1-68C2-4928-BD15-5B884DC32248}" type="pres">
      <dgm:prSet presAssocID="{8B9D9F58-2BA5-406B-BB78-04C5CE88D7D1}" presName="sibTrans" presStyleCnt="0"/>
      <dgm:spPr/>
    </dgm:pt>
    <dgm:pt modelId="{A08B5790-9C04-47BB-8859-F8B858C06248}" type="pres">
      <dgm:prSet presAssocID="{15CB1D0C-33E9-4F37-87B8-22757E472005}" presName="compNode" presStyleCnt="0"/>
      <dgm:spPr/>
    </dgm:pt>
    <dgm:pt modelId="{E0712912-1F8A-4FD8-909A-4AF1FC66C5B8}" type="pres">
      <dgm:prSet presAssocID="{15CB1D0C-33E9-4F37-87B8-22757E472005}" presName="bgRect" presStyleLbl="bgShp" presStyleIdx="1" presStyleCnt="5"/>
      <dgm:spPr/>
    </dgm:pt>
    <dgm:pt modelId="{039D82C0-8938-47D6-A6C1-081B10A6DA83}" type="pres">
      <dgm:prSet presAssocID="{15CB1D0C-33E9-4F37-87B8-22757E47200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5697B81B-4A55-4CA4-B494-201CE0D69DDE}" type="pres">
      <dgm:prSet presAssocID="{15CB1D0C-33E9-4F37-87B8-22757E472005}" presName="spaceRect" presStyleCnt="0"/>
      <dgm:spPr/>
    </dgm:pt>
    <dgm:pt modelId="{0FFCA106-2049-4D92-B353-7A3ABEFAAB24}" type="pres">
      <dgm:prSet presAssocID="{15CB1D0C-33E9-4F37-87B8-22757E472005}" presName="parTx" presStyleLbl="revTx" presStyleIdx="2" presStyleCnt="10">
        <dgm:presLayoutVars>
          <dgm:chMax val="0"/>
          <dgm:chPref val="0"/>
        </dgm:presLayoutVars>
      </dgm:prSet>
      <dgm:spPr/>
    </dgm:pt>
    <dgm:pt modelId="{3DA46025-1D7B-4824-BDF6-90241567018F}" type="pres">
      <dgm:prSet presAssocID="{15CB1D0C-33E9-4F37-87B8-22757E472005}" presName="desTx" presStyleLbl="revTx" presStyleIdx="3" presStyleCnt="10">
        <dgm:presLayoutVars/>
      </dgm:prSet>
      <dgm:spPr/>
    </dgm:pt>
    <dgm:pt modelId="{ACF10AC3-3BA6-4BED-9842-C768971B9152}" type="pres">
      <dgm:prSet presAssocID="{A99EA9ED-F0DA-4954-86C2-BC96641F1F88}" presName="sibTrans" presStyleCnt="0"/>
      <dgm:spPr/>
    </dgm:pt>
    <dgm:pt modelId="{E1924368-8186-4395-B26A-861FCE401515}" type="pres">
      <dgm:prSet presAssocID="{B35DCF97-1650-4EC1-A615-C0D83D27897A}" presName="compNode" presStyleCnt="0"/>
      <dgm:spPr/>
    </dgm:pt>
    <dgm:pt modelId="{22322C8E-3FDE-4D0D-B58F-726849D66A26}" type="pres">
      <dgm:prSet presAssocID="{B35DCF97-1650-4EC1-A615-C0D83D27897A}" presName="bgRect" presStyleLbl="bgShp" presStyleIdx="2" presStyleCnt="5"/>
      <dgm:spPr/>
    </dgm:pt>
    <dgm:pt modelId="{5B561D1A-6959-482B-B75B-945CE397C601}" type="pres">
      <dgm:prSet presAssocID="{B35DCF97-1650-4EC1-A615-C0D83D2789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CFC23800-7192-49D0-BF15-1D4247853170}" type="pres">
      <dgm:prSet presAssocID="{B35DCF97-1650-4EC1-A615-C0D83D27897A}" presName="spaceRect" presStyleCnt="0"/>
      <dgm:spPr/>
    </dgm:pt>
    <dgm:pt modelId="{A68E11E9-5B8F-4E9C-B761-F23F5084DC99}" type="pres">
      <dgm:prSet presAssocID="{B35DCF97-1650-4EC1-A615-C0D83D27897A}" presName="parTx" presStyleLbl="revTx" presStyleIdx="4" presStyleCnt="10">
        <dgm:presLayoutVars>
          <dgm:chMax val="0"/>
          <dgm:chPref val="0"/>
        </dgm:presLayoutVars>
      </dgm:prSet>
      <dgm:spPr/>
    </dgm:pt>
    <dgm:pt modelId="{FEBCCC71-2C67-4950-9676-845D003D38D6}" type="pres">
      <dgm:prSet presAssocID="{B35DCF97-1650-4EC1-A615-C0D83D27897A}" presName="desTx" presStyleLbl="revTx" presStyleIdx="5" presStyleCnt="10">
        <dgm:presLayoutVars/>
      </dgm:prSet>
      <dgm:spPr/>
    </dgm:pt>
    <dgm:pt modelId="{DF8EE611-1FF1-4EAD-8900-B26EB517C2A1}" type="pres">
      <dgm:prSet presAssocID="{1FCA57C8-FCC0-4A1C-BB0A-F144FB590FAF}" presName="sibTrans" presStyleCnt="0"/>
      <dgm:spPr/>
    </dgm:pt>
    <dgm:pt modelId="{38EF93DE-2886-4FBC-B0F9-0AC9D5CF5EDF}" type="pres">
      <dgm:prSet presAssocID="{A161A163-851A-4BF9-AD4B-DBD7EBB5AF73}" presName="compNode" presStyleCnt="0"/>
      <dgm:spPr/>
    </dgm:pt>
    <dgm:pt modelId="{AD335713-C6B4-4EA2-9FA1-93B765181632}" type="pres">
      <dgm:prSet presAssocID="{A161A163-851A-4BF9-AD4B-DBD7EBB5AF73}" presName="bgRect" presStyleLbl="bgShp" presStyleIdx="3" presStyleCnt="5"/>
      <dgm:spPr/>
    </dgm:pt>
    <dgm:pt modelId="{ECF46980-9296-47E5-80DD-70A3C67E3705}" type="pres">
      <dgm:prSet presAssocID="{A161A163-851A-4BF9-AD4B-DBD7EBB5AF7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86B7005A-DB6C-4D4B-8502-3AF8D1CB0B0A}" type="pres">
      <dgm:prSet presAssocID="{A161A163-851A-4BF9-AD4B-DBD7EBB5AF73}" presName="spaceRect" presStyleCnt="0"/>
      <dgm:spPr/>
    </dgm:pt>
    <dgm:pt modelId="{D50A5D2D-27F6-4B52-9A5C-B4B794B98048}" type="pres">
      <dgm:prSet presAssocID="{A161A163-851A-4BF9-AD4B-DBD7EBB5AF73}" presName="parTx" presStyleLbl="revTx" presStyleIdx="6" presStyleCnt="10">
        <dgm:presLayoutVars>
          <dgm:chMax val="0"/>
          <dgm:chPref val="0"/>
        </dgm:presLayoutVars>
      </dgm:prSet>
      <dgm:spPr/>
    </dgm:pt>
    <dgm:pt modelId="{C29EA2BA-31B0-4779-98D1-253A9567B8BA}" type="pres">
      <dgm:prSet presAssocID="{A161A163-851A-4BF9-AD4B-DBD7EBB5AF73}" presName="desTx" presStyleLbl="revTx" presStyleIdx="7" presStyleCnt="10">
        <dgm:presLayoutVars/>
      </dgm:prSet>
      <dgm:spPr/>
    </dgm:pt>
    <dgm:pt modelId="{0F7F4E41-8FD1-4567-BA89-5C279E437F74}" type="pres">
      <dgm:prSet presAssocID="{AFEBC746-DBAF-4264-9C86-EE0ADED80D3A}" presName="sibTrans" presStyleCnt="0"/>
      <dgm:spPr/>
    </dgm:pt>
    <dgm:pt modelId="{D8E01FB3-3F60-4CF8-9260-E51D96E6F315}" type="pres">
      <dgm:prSet presAssocID="{A7B3BB1D-CA07-4538-8677-578311B355CB}" presName="compNode" presStyleCnt="0"/>
      <dgm:spPr/>
    </dgm:pt>
    <dgm:pt modelId="{97830D3F-6514-4AC0-B9E9-ACD0FD8D361E}" type="pres">
      <dgm:prSet presAssocID="{A7B3BB1D-CA07-4538-8677-578311B355CB}" presName="bgRect" presStyleLbl="bgShp" presStyleIdx="4" presStyleCnt="5"/>
      <dgm:spPr/>
    </dgm:pt>
    <dgm:pt modelId="{8879DEF3-A728-445F-A8AB-1E8D8EF03E97}" type="pres">
      <dgm:prSet presAssocID="{A7B3BB1D-CA07-4538-8677-578311B355C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28F527FE-9187-4958-A882-A1CA599A189F}" type="pres">
      <dgm:prSet presAssocID="{A7B3BB1D-CA07-4538-8677-578311B355CB}" presName="spaceRect" presStyleCnt="0"/>
      <dgm:spPr/>
    </dgm:pt>
    <dgm:pt modelId="{4B9F0703-0E90-423A-A339-E59D289BCC7B}" type="pres">
      <dgm:prSet presAssocID="{A7B3BB1D-CA07-4538-8677-578311B355CB}" presName="parTx" presStyleLbl="revTx" presStyleIdx="8" presStyleCnt="10">
        <dgm:presLayoutVars>
          <dgm:chMax val="0"/>
          <dgm:chPref val="0"/>
        </dgm:presLayoutVars>
      </dgm:prSet>
      <dgm:spPr/>
    </dgm:pt>
    <dgm:pt modelId="{F3FCD90D-8220-4E54-A776-1FB1FBF5590C}" type="pres">
      <dgm:prSet presAssocID="{A7B3BB1D-CA07-4538-8677-578311B355CB}" presName="desTx" presStyleLbl="revTx" presStyleIdx="9" presStyleCnt="10">
        <dgm:presLayoutVars/>
      </dgm:prSet>
      <dgm:spPr/>
    </dgm:pt>
  </dgm:ptLst>
  <dgm:cxnLst>
    <dgm:cxn modelId="{45920300-4D0E-4161-B5D8-2EB4F59F0A18}" srcId="{49E92719-0478-4353-AD6A-7DB12FE52F77}" destId="{8015BD8D-3A39-4C74-96F3-7301ACE3F087}" srcOrd="0" destOrd="0" parTransId="{B0218EA3-1D2A-4759-BEE0-CD436E6CD04E}" sibTransId="{8B9D9F58-2BA5-406B-BB78-04C5CE88D7D1}"/>
    <dgm:cxn modelId="{61F76403-0669-493C-A9A1-17C9614EF8A1}" srcId="{8015BD8D-3A39-4C74-96F3-7301ACE3F087}" destId="{71D055E5-D717-4E2D-A5A9-A32422999D91}" srcOrd="0" destOrd="0" parTransId="{04B5F4D5-46E8-4C0B-8C44-4554F1BA0E6E}" sibTransId="{9EA53903-1A45-4768-A77D-9162CADF9A17}"/>
    <dgm:cxn modelId="{F23E761E-645C-4B4A-8D4E-F9405A08765E}" srcId="{49E92719-0478-4353-AD6A-7DB12FE52F77}" destId="{15CB1D0C-33E9-4F37-87B8-22757E472005}" srcOrd="1" destOrd="0" parTransId="{8575C7E8-56AA-4B9F-A384-EFD8544F753E}" sibTransId="{A99EA9ED-F0DA-4954-86C2-BC96641F1F88}"/>
    <dgm:cxn modelId="{3C797F2B-64CA-4874-8E06-F4C4B2D27C15}" srcId="{49E92719-0478-4353-AD6A-7DB12FE52F77}" destId="{A161A163-851A-4BF9-AD4B-DBD7EBB5AF73}" srcOrd="3" destOrd="0" parTransId="{B00CBD6B-C70C-44D1-8FD1-3AD8A903A307}" sibTransId="{AFEBC746-DBAF-4264-9C86-EE0ADED80D3A}"/>
    <dgm:cxn modelId="{4EC0DB33-3FB3-43CE-85D2-EEAEFEA01B72}" type="presOf" srcId="{49E92719-0478-4353-AD6A-7DB12FE52F77}" destId="{485741E4-EE72-4EC2-8084-5A77D637F17F}" srcOrd="0" destOrd="0" presId="urn:microsoft.com/office/officeart/2018/2/layout/IconVerticalSolidList"/>
    <dgm:cxn modelId="{16BE5838-963D-408E-A24C-6CF52116687C}" srcId="{49E92719-0478-4353-AD6A-7DB12FE52F77}" destId="{A7B3BB1D-CA07-4538-8677-578311B355CB}" srcOrd="4" destOrd="0" parTransId="{A966C772-C923-47D5-9D84-CDA73C447363}" sibTransId="{2889741A-E9BB-4CE3-B951-8E68694CBF1A}"/>
    <dgm:cxn modelId="{D58ABD65-3B16-49C1-8096-F6EE88722DAF}" srcId="{15CB1D0C-33E9-4F37-87B8-22757E472005}" destId="{95279344-2138-4AFA-A080-46B520147B45}" srcOrd="0" destOrd="0" parTransId="{B5865469-2A68-49B3-ABF8-8FE6F91F9D36}" sibTransId="{09A01B4A-8C8A-4B03-A9E4-679DF51F4A36}"/>
    <dgm:cxn modelId="{EBB8FC73-AFBD-437F-A376-7E9E99EE412F}" type="presOf" srcId="{F756EE54-FD94-4262-BCF6-62FED95B7688}" destId="{F3FCD90D-8220-4E54-A776-1FB1FBF5590C}" srcOrd="0" destOrd="0" presId="urn:microsoft.com/office/officeart/2018/2/layout/IconVerticalSolidList"/>
    <dgm:cxn modelId="{DAFAE876-6AD6-4C19-B49A-5708A8434F95}" type="presOf" srcId="{A7B3BB1D-CA07-4538-8677-578311B355CB}" destId="{4B9F0703-0E90-423A-A339-E59D289BCC7B}" srcOrd="0" destOrd="0" presId="urn:microsoft.com/office/officeart/2018/2/layout/IconVerticalSolidList"/>
    <dgm:cxn modelId="{9682E859-0A6E-49A0-AC4B-D02DB7FCE9E7}" type="presOf" srcId="{8015BD8D-3A39-4C74-96F3-7301ACE3F087}" destId="{2C9BB877-42A4-42ED-991F-F8611BBA66B9}" srcOrd="0" destOrd="0" presId="urn:microsoft.com/office/officeart/2018/2/layout/IconVerticalSolidList"/>
    <dgm:cxn modelId="{0DBF1584-7A5E-401E-AB04-CEA8B097E546}" type="presOf" srcId="{B35DCF97-1650-4EC1-A615-C0D83D27897A}" destId="{A68E11E9-5B8F-4E9C-B761-F23F5084DC99}" srcOrd="0" destOrd="0" presId="urn:microsoft.com/office/officeart/2018/2/layout/IconVerticalSolidList"/>
    <dgm:cxn modelId="{0E432589-BA18-4327-8E73-8432F9F56E87}" type="presOf" srcId="{71D055E5-D717-4E2D-A5A9-A32422999D91}" destId="{38EF504F-36D2-4A4A-BA52-AB609EB39581}" srcOrd="0" destOrd="0" presId="urn:microsoft.com/office/officeart/2018/2/layout/IconVerticalSolidList"/>
    <dgm:cxn modelId="{36669191-4BB4-488E-BF9D-14D63E415201}" srcId="{A161A163-851A-4BF9-AD4B-DBD7EBB5AF73}" destId="{BBF98B13-62E5-4239-A6FF-30CD4B08840F}" srcOrd="0" destOrd="0" parTransId="{C9E4A5D3-7CCB-4233-8987-2ECCBB47EFA7}" sibTransId="{29829E23-A572-45F0-9F6B-C1C1840C2504}"/>
    <dgm:cxn modelId="{0FF630A5-9A37-47AA-9A05-BEA80C94E204}" srcId="{49E92719-0478-4353-AD6A-7DB12FE52F77}" destId="{B35DCF97-1650-4EC1-A615-C0D83D27897A}" srcOrd="2" destOrd="0" parTransId="{AC211556-712E-4214-9A8C-26E611A943DB}" sibTransId="{1FCA57C8-FCC0-4A1C-BB0A-F144FB590FAF}"/>
    <dgm:cxn modelId="{69A377B7-42CC-481B-B716-9D5995F3178E}" type="presOf" srcId="{55A3A5BB-9640-4657-A8A0-5FFD1DC65F12}" destId="{FEBCCC71-2C67-4950-9676-845D003D38D6}" srcOrd="0" destOrd="0" presId="urn:microsoft.com/office/officeart/2018/2/layout/IconVerticalSolidList"/>
    <dgm:cxn modelId="{79EA52B9-860C-4443-826E-9DCFBF1979BF}" type="presOf" srcId="{95279344-2138-4AFA-A080-46B520147B45}" destId="{3DA46025-1D7B-4824-BDF6-90241567018F}" srcOrd="0" destOrd="0" presId="urn:microsoft.com/office/officeart/2018/2/layout/IconVerticalSolidList"/>
    <dgm:cxn modelId="{BC10C9D1-2222-40A9-99C4-42B5B428E918}" type="presOf" srcId="{15CB1D0C-33E9-4F37-87B8-22757E472005}" destId="{0FFCA106-2049-4D92-B353-7A3ABEFAAB24}" srcOrd="0" destOrd="0" presId="urn:microsoft.com/office/officeart/2018/2/layout/IconVerticalSolidList"/>
    <dgm:cxn modelId="{7DEAAED8-A572-4F05-A2F4-774EDD74690B}" srcId="{A7B3BB1D-CA07-4538-8677-578311B355CB}" destId="{F756EE54-FD94-4262-BCF6-62FED95B7688}" srcOrd="0" destOrd="0" parTransId="{C9989E80-670D-4964-9FF0-B6DE4BC322BF}" sibTransId="{6A535AA9-D6E4-4C4D-9DF9-BF0D0A5838FC}"/>
    <dgm:cxn modelId="{B09FD3E1-8C5F-4A8B-AFA2-87E0FFB09189}" type="presOf" srcId="{A161A163-851A-4BF9-AD4B-DBD7EBB5AF73}" destId="{D50A5D2D-27F6-4B52-9A5C-B4B794B98048}" srcOrd="0" destOrd="0" presId="urn:microsoft.com/office/officeart/2018/2/layout/IconVerticalSolidList"/>
    <dgm:cxn modelId="{6D1E9CF5-0B1C-4D2E-88F4-9A07AF3F6C4C}" type="presOf" srcId="{BBF98B13-62E5-4239-A6FF-30CD4B08840F}" destId="{C29EA2BA-31B0-4779-98D1-253A9567B8BA}" srcOrd="0" destOrd="0" presId="urn:microsoft.com/office/officeart/2018/2/layout/IconVerticalSolidList"/>
    <dgm:cxn modelId="{815B41FD-746E-40AA-BB11-2DF9B2359180}" srcId="{B35DCF97-1650-4EC1-A615-C0D83D27897A}" destId="{55A3A5BB-9640-4657-A8A0-5FFD1DC65F12}" srcOrd="0" destOrd="0" parTransId="{4E8E23CC-B9FD-4D75-9985-CFBB5A0B2633}" sibTransId="{4056EC8A-DDB2-464D-884E-DFACE4D72505}"/>
    <dgm:cxn modelId="{FD6160E6-91DE-417B-BFD2-48B982751F7B}" type="presParOf" srcId="{485741E4-EE72-4EC2-8084-5A77D637F17F}" destId="{F30EB9BE-0518-40F0-99CE-2B79F9D8E8CF}" srcOrd="0" destOrd="0" presId="urn:microsoft.com/office/officeart/2018/2/layout/IconVerticalSolidList"/>
    <dgm:cxn modelId="{1C7F3C87-115C-46B0-BBCE-0C59CFB28F62}" type="presParOf" srcId="{F30EB9BE-0518-40F0-99CE-2B79F9D8E8CF}" destId="{69372AEF-11FA-4EF3-BE3C-78E069ADC665}" srcOrd="0" destOrd="0" presId="urn:microsoft.com/office/officeart/2018/2/layout/IconVerticalSolidList"/>
    <dgm:cxn modelId="{3925F1FD-9501-4894-A167-E6FF4EBC6C01}" type="presParOf" srcId="{F30EB9BE-0518-40F0-99CE-2B79F9D8E8CF}" destId="{2BF3ABFE-0FC3-4776-B3B7-F6FF1C0ADB82}" srcOrd="1" destOrd="0" presId="urn:microsoft.com/office/officeart/2018/2/layout/IconVerticalSolidList"/>
    <dgm:cxn modelId="{EDDA4506-76FD-4359-A578-834D066EBEB2}" type="presParOf" srcId="{F30EB9BE-0518-40F0-99CE-2B79F9D8E8CF}" destId="{459051D0-B017-456F-8987-EB33B2B3BD4E}" srcOrd="2" destOrd="0" presId="urn:microsoft.com/office/officeart/2018/2/layout/IconVerticalSolidList"/>
    <dgm:cxn modelId="{056C044A-9B6B-4CCD-840B-B6120E47ADC6}" type="presParOf" srcId="{F30EB9BE-0518-40F0-99CE-2B79F9D8E8CF}" destId="{2C9BB877-42A4-42ED-991F-F8611BBA66B9}" srcOrd="3" destOrd="0" presId="urn:microsoft.com/office/officeart/2018/2/layout/IconVerticalSolidList"/>
    <dgm:cxn modelId="{F94E12B3-A0AE-408E-B7F9-E41A693AD4EF}" type="presParOf" srcId="{F30EB9BE-0518-40F0-99CE-2B79F9D8E8CF}" destId="{38EF504F-36D2-4A4A-BA52-AB609EB39581}" srcOrd="4" destOrd="0" presId="urn:microsoft.com/office/officeart/2018/2/layout/IconVerticalSolidList"/>
    <dgm:cxn modelId="{58DC59CE-06BE-479E-AB3E-A43077CA1853}" type="presParOf" srcId="{485741E4-EE72-4EC2-8084-5A77D637F17F}" destId="{2F2C00C1-68C2-4928-BD15-5B884DC32248}" srcOrd="1" destOrd="0" presId="urn:microsoft.com/office/officeart/2018/2/layout/IconVerticalSolidList"/>
    <dgm:cxn modelId="{2DC3E31A-E279-46BF-8204-69F6A8FE7259}" type="presParOf" srcId="{485741E4-EE72-4EC2-8084-5A77D637F17F}" destId="{A08B5790-9C04-47BB-8859-F8B858C06248}" srcOrd="2" destOrd="0" presId="urn:microsoft.com/office/officeart/2018/2/layout/IconVerticalSolidList"/>
    <dgm:cxn modelId="{51304C1A-ECBA-45D8-AE43-FD67DF450246}" type="presParOf" srcId="{A08B5790-9C04-47BB-8859-F8B858C06248}" destId="{E0712912-1F8A-4FD8-909A-4AF1FC66C5B8}" srcOrd="0" destOrd="0" presId="urn:microsoft.com/office/officeart/2018/2/layout/IconVerticalSolidList"/>
    <dgm:cxn modelId="{1F2E8094-9F4F-4D51-A43B-D49DD339EE88}" type="presParOf" srcId="{A08B5790-9C04-47BB-8859-F8B858C06248}" destId="{039D82C0-8938-47D6-A6C1-081B10A6DA83}" srcOrd="1" destOrd="0" presId="urn:microsoft.com/office/officeart/2018/2/layout/IconVerticalSolidList"/>
    <dgm:cxn modelId="{33F0861F-EEB3-4EC6-A86C-77886F6A7E5A}" type="presParOf" srcId="{A08B5790-9C04-47BB-8859-F8B858C06248}" destId="{5697B81B-4A55-4CA4-B494-201CE0D69DDE}" srcOrd="2" destOrd="0" presId="urn:microsoft.com/office/officeart/2018/2/layout/IconVerticalSolidList"/>
    <dgm:cxn modelId="{2E163C5C-6B52-4F71-8902-6651E8D180EB}" type="presParOf" srcId="{A08B5790-9C04-47BB-8859-F8B858C06248}" destId="{0FFCA106-2049-4D92-B353-7A3ABEFAAB24}" srcOrd="3" destOrd="0" presId="urn:microsoft.com/office/officeart/2018/2/layout/IconVerticalSolidList"/>
    <dgm:cxn modelId="{DB6AF5DC-03B5-4A8D-9C07-973ED5E92A2F}" type="presParOf" srcId="{A08B5790-9C04-47BB-8859-F8B858C06248}" destId="{3DA46025-1D7B-4824-BDF6-90241567018F}" srcOrd="4" destOrd="0" presId="urn:microsoft.com/office/officeart/2018/2/layout/IconVerticalSolidList"/>
    <dgm:cxn modelId="{317BEE10-AF4E-4FE4-959F-40EC40613C9A}" type="presParOf" srcId="{485741E4-EE72-4EC2-8084-5A77D637F17F}" destId="{ACF10AC3-3BA6-4BED-9842-C768971B9152}" srcOrd="3" destOrd="0" presId="urn:microsoft.com/office/officeart/2018/2/layout/IconVerticalSolidList"/>
    <dgm:cxn modelId="{F177DEFA-1CA7-426E-9A5F-61B5117C0886}" type="presParOf" srcId="{485741E4-EE72-4EC2-8084-5A77D637F17F}" destId="{E1924368-8186-4395-B26A-861FCE401515}" srcOrd="4" destOrd="0" presId="urn:microsoft.com/office/officeart/2018/2/layout/IconVerticalSolidList"/>
    <dgm:cxn modelId="{25D892D2-B841-40F7-8C48-A3901F57F31C}" type="presParOf" srcId="{E1924368-8186-4395-B26A-861FCE401515}" destId="{22322C8E-3FDE-4D0D-B58F-726849D66A26}" srcOrd="0" destOrd="0" presId="urn:microsoft.com/office/officeart/2018/2/layout/IconVerticalSolidList"/>
    <dgm:cxn modelId="{741055F3-986D-4511-BA17-4EDD7300B1DE}" type="presParOf" srcId="{E1924368-8186-4395-B26A-861FCE401515}" destId="{5B561D1A-6959-482B-B75B-945CE397C601}" srcOrd="1" destOrd="0" presId="urn:microsoft.com/office/officeart/2018/2/layout/IconVerticalSolidList"/>
    <dgm:cxn modelId="{3F91135A-BC67-41C2-8746-731D3417DABB}" type="presParOf" srcId="{E1924368-8186-4395-B26A-861FCE401515}" destId="{CFC23800-7192-49D0-BF15-1D4247853170}" srcOrd="2" destOrd="0" presId="urn:microsoft.com/office/officeart/2018/2/layout/IconVerticalSolidList"/>
    <dgm:cxn modelId="{916059A2-D86C-4319-939F-03693DE0E710}" type="presParOf" srcId="{E1924368-8186-4395-B26A-861FCE401515}" destId="{A68E11E9-5B8F-4E9C-B761-F23F5084DC99}" srcOrd="3" destOrd="0" presId="urn:microsoft.com/office/officeart/2018/2/layout/IconVerticalSolidList"/>
    <dgm:cxn modelId="{26DB2906-972A-4231-A96A-5EDB0622C92E}" type="presParOf" srcId="{E1924368-8186-4395-B26A-861FCE401515}" destId="{FEBCCC71-2C67-4950-9676-845D003D38D6}" srcOrd="4" destOrd="0" presId="urn:microsoft.com/office/officeart/2018/2/layout/IconVerticalSolidList"/>
    <dgm:cxn modelId="{8186B1D4-2A0C-4A66-9695-053F9D3B3B8D}" type="presParOf" srcId="{485741E4-EE72-4EC2-8084-5A77D637F17F}" destId="{DF8EE611-1FF1-4EAD-8900-B26EB517C2A1}" srcOrd="5" destOrd="0" presId="urn:microsoft.com/office/officeart/2018/2/layout/IconVerticalSolidList"/>
    <dgm:cxn modelId="{CFE4B98C-8530-4FF3-BFB3-64A8E31ADF7C}" type="presParOf" srcId="{485741E4-EE72-4EC2-8084-5A77D637F17F}" destId="{38EF93DE-2886-4FBC-B0F9-0AC9D5CF5EDF}" srcOrd="6" destOrd="0" presId="urn:microsoft.com/office/officeart/2018/2/layout/IconVerticalSolidList"/>
    <dgm:cxn modelId="{4E8A1CB7-695E-468C-9B51-579050E8C6DB}" type="presParOf" srcId="{38EF93DE-2886-4FBC-B0F9-0AC9D5CF5EDF}" destId="{AD335713-C6B4-4EA2-9FA1-93B765181632}" srcOrd="0" destOrd="0" presId="urn:microsoft.com/office/officeart/2018/2/layout/IconVerticalSolidList"/>
    <dgm:cxn modelId="{FCEFAA9B-AB41-4352-B95E-62C74999E7A7}" type="presParOf" srcId="{38EF93DE-2886-4FBC-B0F9-0AC9D5CF5EDF}" destId="{ECF46980-9296-47E5-80DD-70A3C67E3705}" srcOrd="1" destOrd="0" presId="urn:microsoft.com/office/officeart/2018/2/layout/IconVerticalSolidList"/>
    <dgm:cxn modelId="{18403230-053E-4E25-8EE9-B7B05A7CE5EF}" type="presParOf" srcId="{38EF93DE-2886-4FBC-B0F9-0AC9D5CF5EDF}" destId="{86B7005A-DB6C-4D4B-8502-3AF8D1CB0B0A}" srcOrd="2" destOrd="0" presId="urn:microsoft.com/office/officeart/2018/2/layout/IconVerticalSolidList"/>
    <dgm:cxn modelId="{0068682E-7655-4FB9-BBDB-F368D646C065}" type="presParOf" srcId="{38EF93DE-2886-4FBC-B0F9-0AC9D5CF5EDF}" destId="{D50A5D2D-27F6-4B52-9A5C-B4B794B98048}" srcOrd="3" destOrd="0" presId="urn:microsoft.com/office/officeart/2018/2/layout/IconVerticalSolidList"/>
    <dgm:cxn modelId="{F727447D-9D2A-4791-A77E-99636DB66D70}" type="presParOf" srcId="{38EF93DE-2886-4FBC-B0F9-0AC9D5CF5EDF}" destId="{C29EA2BA-31B0-4779-98D1-253A9567B8BA}" srcOrd="4" destOrd="0" presId="urn:microsoft.com/office/officeart/2018/2/layout/IconVerticalSolidList"/>
    <dgm:cxn modelId="{1D2B6424-B1C4-41BC-B7E4-EFB252A66BFA}" type="presParOf" srcId="{485741E4-EE72-4EC2-8084-5A77D637F17F}" destId="{0F7F4E41-8FD1-4567-BA89-5C279E437F74}" srcOrd="7" destOrd="0" presId="urn:microsoft.com/office/officeart/2018/2/layout/IconVerticalSolidList"/>
    <dgm:cxn modelId="{AF04E95C-E5B8-4BEF-8540-70CE318F860E}" type="presParOf" srcId="{485741E4-EE72-4EC2-8084-5A77D637F17F}" destId="{D8E01FB3-3F60-4CF8-9260-E51D96E6F315}" srcOrd="8" destOrd="0" presId="urn:microsoft.com/office/officeart/2018/2/layout/IconVerticalSolidList"/>
    <dgm:cxn modelId="{3CC10731-9546-4DB8-BC93-FF8836E06404}" type="presParOf" srcId="{D8E01FB3-3F60-4CF8-9260-E51D96E6F315}" destId="{97830D3F-6514-4AC0-B9E9-ACD0FD8D361E}" srcOrd="0" destOrd="0" presId="urn:microsoft.com/office/officeart/2018/2/layout/IconVerticalSolidList"/>
    <dgm:cxn modelId="{6F3BABDB-EC87-4DD9-ACAF-8B481013FAC4}" type="presParOf" srcId="{D8E01FB3-3F60-4CF8-9260-E51D96E6F315}" destId="{8879DEF3-A728-445F-A8AB-1E8D8EF03E97}" srcOrd="1" destOrd="0" presId="urn:microsoft.com/office/officeart/2018/2/layout/IconVerticalSolidList"/>
    <dgm:cxn modelId="{528815BB-FC25-4F78-B7DD-EA6C7DE08BC0}" type="presParOf" srcId="{D8E01FB3-3F60-4CF8-9260-E51D96E6F315}" destId="{28F527FE-9187-4958-A882-A1CA599A189F}" srcOrd="2" destOrd="0" presId="urn:microsoft.com/office/officeart/2018/2/layout/IconVerticalSolidList"/>
    <dgm:cxn modelId="{F4B29CC1-526C-40BC-96C4-24FBF0B38199}" type="presParOf" srcId="{D8E01FB3-3F60-4CF8-9260-E51D96E6F315}" destId="{4B9F0703-0E90-423A-A339-E59D289BCC7B}" srcOrd="3" destOrd="0" presId="urn:microsoft.com/office/officeart/2018/2/layout/IconVerticalSolidList"/>
    <dgm:cxn modelId="{383D3D18-FE48-4AE4-A381-4FC679674034}" type="presParOf" srcId="{D8E01FB3-3F60-4CF8-9260-E51D96E6F315}" destId="{F3FCD90D-8220-4E54-A776-1FB1FBF5590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A36AF0-45E6-4053-BD15-60B063A40F2C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7ED653-CD1A-4147-AC03-0A0B96C8B654}">
      <dgm:prSet/>
      <dgm:spPr/>
      <dgm:t>
        <a:bodyPr/>
        <a:lstStyle/>
        <a:p>
          <a:r>
            <a:rPr lang="en-GB"/>
            <a:t>High-Level Structure:</a:t>
          </a:r>
          <a:endParaRPr lang="en-US"/>
        </a:p>
      </dgm:t>
    </dgm:pt>
    <dgm:pt modelId="{ED924E2F-954B-4FB1-994A-1548BF8607C8}" type="parTrans" cxnId="{84750CB7-B243-4039-B31A-483C9CA67165}">
      <dgm:prSet/>
      <dgm:spPr/>
      <dgm:t>
        <a:bodyPr/>
        <a:lstStyle/>
        <a:p>
          <a:endParaRPr lang="en-US"/>
        </a:p>
      </dgm:t>
    </dgm:pt>
    <dgm:pt modelId="{587AF628-0E33-4689-B165-8CD4464CE4CB}" type="sibTrans" cxnId="{84750CB7-B243-4039-B31A-483C9CA67165}">
      <dgm:prSet/>
      <dgm:spPr/>
      <dgm:t>
        <a:bodyPr/>
        <a:lstStyle/>
        <a:p>
          <a:endParaRPr lang="en-US"/>
        </a:p>
      </dgm:t>
    </dgm:pt>
    <dgm:pt modelId="{3C3249BA-70D9-43BD-BD73-09A4B0E56094}">
      <dgm:prSet/>
      <dgm:spPr/>
      <dgm:t>
        <a:bodyPr/>
        <a:lstStyle/>
        <a:p>
          <a:r>
            <a:rPr lang="en-GB"/>
            <a:t>Components-based architecture for reusability.</a:t>
          </a:r>
          <a:endParaRPr lang="en-US"/>
        </a:p>
      </dgm:t>
    </dgm:pt>
    <dgm:pt modelId="{A7887B9E-C352-48D6-AE38-DDDF1908492E}" type="parTrans" cxnId="{0921CF73-8E66-4986-A14A-2FEB7DEFF781}">
      <dgm:prSet/>
      <dgm:spPr/>
      <dgm:t>
        <a:bodyPr/>
        <a:lstStyle/>
        <a:p>
          <a:endParaRPr lang="en-US"/>
        </a:p>
      </dgm:t>
    </dgm:pt>
    <dgm:pt modelId="{9B4D0ED2-2C7B-4AFA-B7E1-F316E52F697B}" type="sibTrans" cxnId="{0921CF73-8E66-4986-A14A-2FEB7DEFF781}">
      <dgm:prSet/>
      <dgm:spPr/>
      <dgm:t>
        <a:bodyPr/>
        <a:lstStyle/>
        <a:p>
          <a:endParaRPr lang="en-US"/>
        </a:p>
      </dgm:t>
    </dgm:pt>
    <dgm:pt modelId="{29BF5228-7607-486E-B41B-70C199E48B07}">
      <dgm:prSet/>
      <dgm:spPr/>
      <dgm:t>
        <a:bodyPr/>
        <a:lstStyle/>
        <a:p>
          <a:r>
            <a:rPr lang="en-GB"/>
            <a:t>Organized directory structure:</a:t>
          </a:r>
          <a:endParaRPr lang="en-US"/>
        </a:p>
      </dgm:t>
    </dgm:pt>
    <dgm:pt modelId="{3CEF58B1-1B75-4C5C-BD8E-A0124F5D343A}" type="parTrans" cxnId="{2AA57EC5-979F-408A-9C64-95BF7EC1D564}">
      <dgm:prSet/>
      <dgm:spPr/>
      <dgm:t>
        <a:bodyPr/>
        <a:lstStyle/>
        <a:p>
          <a:endParaRPr lang="en-US"/>
        </a:p>
      </dgm:t>
    </dgm:pt>
    <dgm:pt modelId="{485FC781-1CAC-4562-8EED-49F462DD011D}" type="sibTrans" cxnId="{2AA57EC5-979F-408A-9C64-95BF7EC1D564}">
      <dgm:prSet/>
      <dgm:spPr/>
      <dgm:t>
        <a:bodyPr/>
        <a:lstStyle/>
        <a:p>
          <a:endParaRPr lang="en-US"/>
        </a:p>
      </dgm:t>
    </dgm:pt>
    <dgm:pt modelId="{C19AFD9B-94D5-44D6-9D4E-80ABB19CA7EA}">
      <dgm:prSet/>
      <dgm:spPr/>
      <dgm:t>
        <a:bodyPr/>
        <a:lstStyle/>
        <a:p>
          <a:r>
            <a:rPr lang="en-GB"/>
            <a:t>src/components/ for UI elements.</a:t>
          </a:r>
          <a:endParaRPr lang="en-US"/>
        </a:p>
      </dgm:t>
    </dgm:pt>
    <dgm:pt modelId="{0F707088-5DB1-40C4-B07D-C1BD3C55DCA7}" type="parTrans" cxnId="{81D984AB-A25C-4F21-88F2-879F9F561134}">
      <dgm:prSet/>
      <dgm:spPr/>
      <dgm:t>
        <a:bodyPr/>
        <a:lstStyle/>
        <a:p>
          <a:endParaRPr lang="en-US"/>
        </a:p>
      </dgm:t>
    </dgm:pt>
    <dgm:pt modelId="{A3A40C2D-23B8-4B87-9454-32E9637F4E74}" type="sibTrans" cxnId="{81D984AB-A25C-4F21-88F2-879F9F561134}">
      <dgm:prSet/>
      <dgm:spPr/>
      <dgm:t>
        <a:bodyPr/>
        <a:lstStyle/>
        <a:p>
          <a:endParaRPr lang="en-US"/>
        </a:p>
      </dgm:t>
    </dgm:pt>
    <dgm:pt modelId="{86485FF1-F4E5-4182-80C4-B23EB1AD1AB9}">
      <dgm:prSet/>
      <dgm:spPr/>
      <dgm:t>
        <a:bodyPr/>
        <a:lstStyle/>
        <a:p>
          <a:r>
            <a:rPr lang="en-GB"/>
            <a:t>src/pages/ for primary routes.</a:t>
          </a:r>
          <a:endParaRPr lang="en-US"/>
        </a:p>
      </dgm:t>
    </dgm:pt>
    <dgm:pt modelId="{EF7E836B-B510-48E7-A4D4-4A7B021FC751}" type="parTrans" cxnId="{FBD84E73-0D22-4ABE-A750-7917D230510F}">
      <dgm:prSet/>
      <dgm:spPr/>
      <dgm:t>
        <a:bodyPr/>
        <a:lstStyle/>
        <a:p>
          <a:endParaRPr lang="en-US"/>
        </a:p>
      </dgm:t>
    </dgm:pt>
    <dgm:pt modelId="{DA37C164-EDDB-4F1A-9C4B-16384FC8D544}" type="sibTrans" cxnId="{FBD84E73-0D22-4ABE-A750-7917D230510F}">
      <dgm:prSet/>
      <dgm:spPr/>
      <dgm:t>
        <a:bodyPr/>
        <a:lstStyle/>
        <a:p>
          <a:endParaRPr lang="en-US"/>
        </a:p>
      </dgm:t>
    </dgm:pt>
    <dgm:pt modelId="{17ED8C79-FAA5-47C0-83AD-5E73A01E620B}">
      <dgm:prSet/>
      <dgm:spPr/>
      <dgm:t>
        <a:bodyPr/>
        <a:lstStyle/>
        <a:p>
          <a:r>
            <a:rPr lang="en-GB"/>
            <a:t>Technologies Used:</a:t>
          </a:r>
          <a:endParaRPr lang="en-US"/>
        </a:p>
      </dgm:t>
    </dgm:pt>
    <dgm:pt modelId="{51C04555-3C6D-490C-B8FB-F5843728AF20}" type="parTrans" cxnId="{6CAF2ADC-AD91-48C2-B9F9-1AA602780CE2}">
      <dgm:prSet/>
      <dgm:spPr/>
      <dgm:t>
        <a:bodyPr/>
        <a:lstStyle/>
        <a:p>
          <a:endParaRPr lang="en-US"/>
        </a:p>
      </dgm:t>
    </dgm:pt>
    <dgm:pt modelId="{874D3F24-A904-43BB-8F20-3B794AA38655}" type="sibTrans" cxnId="{6CAF2ADC-AD91-48C2-B9F9-1AA602780CE2}">
      <dgm:prSet/>
      <dgm:spPr/>
      <dgm:t>
        <a:bodyPr/>
        <a:lstStyle/>
        <a:p>
          <a:endParaRPr lang="en-US"/>
        </a:p>
      </dgm:t>
    </dgm:pt>
    <dgm:pt modelId="{39BA3189-89E4-41C2-9E8C-0F5D226EE88E}">
      <dgm:prSet/>
      <dgm:spPr/>
      <dgm:t>
        <a:bodyPr/>
        <a:lstStyle/>
        <a:p>
          <a:r>
            <a:rPr lang="en-GB"/>
            <a:t>Tailwind CSS for utility-first styling.</a:t>
          </a:r>
          <a:endParaRPr lang="en-US"/>
        </a:p>
      </dgm:t>
    </dgm:pt>
    <dgm:pt modelId="{EAEA6886-9201-4B4C-B353-764BACAEE117}" type="parTrans" cxnId="{3FE8C2D4-5E4A-44D2-9F2F-1B1D2590FDDE}">
      <dgm:prSet/>
      <dgm:spPr/>
      <dgm:t>
        <a:bodyPr/>
        <a:lstStyle/>
        <a:p>
          <a:endParaRPr lang="en-US"/>
        </a:p>
      </dgm:t>
    </dgm:pt>
    <dgm:pt modelId="{89F774CD-441B-4EC7-AD99-558895C2A1E7}" type="sibTrans" cxnId="{3FE8C2D4-5E4A-44D2-9F2F-1B1D2590FDDE}">
      <dgm:prSet/>
      <dgm:spPr/>
      <dgm:t>
        <a:bodyPr/>
        <a:lstStyle/>
        <a:p>
          <a:endParaRPr lang="en-US"/>
        </a:p>
      </dgm:t>
    </dgm:pt>
    <dgm:pt modelId="{ECFBC0F6-4A21-4641-8835-DB67CF97F015}">
      <dgm:prSet/>
      <dgm:spPr/>
      <dgm:t>
        <a:bodyPr/>
        <a:lstStyle/>
        <a:p>
          <a:r>
            <a:rPr lang="en-GB"/>
            <a:t>Vite for efficient bundling and development.</a:t>
          </a:r>
          <a:endParaRPr lang="en-US"/>
        </a:p>
      </dgm:t>
    </dgm:pt>
    <dgm:pt modelId="{CD1016B0-BB60-4DF1-815B-AB94088D8C2B}" type="parTrans" cxnId="{7D858CD2-ADDC-4534-9AF2-4825F7CB6275}">
      <dgm:prSet/>
      <dgm:spPr/>
      <dgm:t>
        <a:bodyPr/>
        <a:lstStyle/>
        <a:p>
          <a:endParaRPr lang="en-US"/>
        </a:p>
      </dgm:t>
    </dgm:pt>
    <dgm:pt modelId="{850733EA-C4B5-4F51-B659-E9774DD49860}" type="sibTrans" cxnId="{7D858CD2-ADDC-4534-9AF2-4825F7CB6275}">
      <dgm:prSet/>
      <dgm:spPr/>
      <dgm:t>
        <a:bodyPr/>
        <a:lstStyle/>
        <a:p>
          <a:endParaRPr lang="en-US"/>
        </a:p>
      </dgm:t>
    </dgm:pt>
    <dgm:pt modelId="{71ADD8CA-6376-4E44-9EF2-C73FB81AC0DA}" type="pres">
      <dgm:prSet presAssocID="{DFA36AF0-45E6-4053-BD15-60B063A40F2C}" presName="Name0" presStyleCnt="0">
        <dgm:presLayoutVars>
          <dgm:dir/>
          <dgm:animLvl val="lvl"/>
          <dgm:resizeHandles val="exact"/>
        </dgm:presLayoutVars>
      </dgm:prSet>
      <dgm:spPr/>
    </dgm:pt>
    <dgm:pt modelId="{71144961-7190-48A1-833C-D351D63B55C2}" type="pres">
      <dgm:prSet presAssocID="{5F7ED653-CD1A-4147-AC03-0A0B96C8B654}" presName="linNode" presStyleCnt="0"/>
      <dgm:spPr/>
    </dgm:pt>
    <dgm:pt modelId="{276EDC8B-BA73-4DB8-A23D-B0C276095BCE}" type="pres">
      <dgm:prSet presAssocID="{5F7ED653-CD1A-4147-AC03-0A0B96C8B65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F3C2E54-9D16-4884-ADB4-50CEE843E348}" type="pres">
      <dgm:prSet presAssocID="{5F7ED653-CD1A-4147-AC03-0A0B96C8B654}" presName="descendantText" presStyleLbl="alignAccFollowNode1" presStyleIdx="0" presStyleCnt="2">
        <dgm:presLayoutVars>
          <dgm:bulletEnabled val="1"/>
        </dgm:presLayoutVars>
      </dgm:prSet>
      <dgm:spPr/>
    </dgm:pt>
    <dgm:pt modelId="{FFAA2105-E64D-4623-A601-3266E6705496}" type="pres">
      <dgm:prSet presAssocID="{587AF628-0E33-4689-B165-8CD4464CE4CB}" presName="sp" presStyleCnt="0"/>
      <dgm:spPr/>
    </dgm:pt>
    <dgm:pt modelId="{77DB6611-52D8-4470-8710-FC8333C5A15B}" type="pres">
      <dgm:prSet presAssocID="{17ED8C79-FAA5-47C0-83AD-5E73A01E620B}" presName="linNode" presStyleCnt="0"/>
      <dgm:spPr/>
    </dgm:pt>
    <dgm:pt modelId="{3D8233B2-840F-495F-B5A5-550E1C87A860}" type="pres">
      <dgm:prSet presAssocID="{17ED8C79-FAA5-47C0-83AD-5E73A01E620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843162-3860-4F95-A542-FF0AB4E206CD}" type="pres">
      <dgm:prSet presAssocID="{17ED8C79-FAA5-47C0-83AD-5E73A01E620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2A83F2E-45B3-4C4A-B7DA-13F0E257DBF5}" type="presOf" srcId="{ECFBC0F6-4A21-4641-8835-DB67CF97F015}" destId="{1B843162-3860-4F95-A542-FF0AB4E206CD}" srcOrd="0" destOrd="1" presId="urn:microsoft.com/office/officeart/2005/8/layout/vList5"/>
    <dgm:cxn modelId="{8C2D0636-C2B0-4FBE-A911-F799A3A022D8}" type="presOf" srcId="{86485FF1-F4E5-4182-80C4-B23EB1AD1AB9}" destId="{FF3C2E54-9D16-4884-ADB4-50CEE843E348}" srcOrd="0" destOrd="3" presId="urn:microsoft.com/office/officeart/2005/8/layout/vList5"/>
    <dgm:cxn modelId="{B1107365-DADE-4B69-9545-EA3EDF9C5945}" type="presOf" srcId="{DFA36AF0-45E6-4053-BD15-60B063A40F2C}" destId="{71ADD8CA-6376-4E44-9EF2-C73FB81AC0DA}" srcOrd="0" destOrd="0" presId="urn:microsoft.com/office/officeart/2005/8/layout/vList5"/>
    <dgm:cxn modelId="{C751A046-58CE-4A6B-9962-B42A9611F961}" type="presOf" srcId="{C19AFD9B-94D5-44D6-9D4E-80ABB19CA7EA}" destId="{FF3C2E54-9D16-4884-ADB4-50CEE843E348}" srcOrd="0" destOrd="2" presId="urn:microsoft.com/office/officeart/2005/8/layout/vList5"/>
    <dgm:cxn modelId="{A2087B67-0B6E-4EA1-88C9-E87528008C8B}" type="presOf" srcId="{29BF5228-7607-486E-B41B-70C199E48B07}" destId="{FF3C2E54-9D16-4884-ADB4-50CEE843E348}" srcOrd="0" destOrd="1" presId="urn:microsoft.com/office/officeart/2005/8/layout/vList5"/>
    <dgm:cxn modelId="{DE72F372-8F6B-4F16-A234-4F1F3110E211}" type="presOf" srcId="{3C3249BA-70D9-43BD-BD73-09A4B0E56094}" destId="{FF3C2E54-9D16-4884-ADB4-50CEE843E348}" srcOrd="0" destOrd="0" presId="urn:microsoft.com/office/officeart/2005/8/layout/vList5"/>
    <dgm:cxn modelId="{FBD84E73-0D22-4ABE-A750-7917D230510F}" srcId="{5F7ED653-CD1A-4147-AC03-0A0B96C8B654}" destId="{86485FF1-F4E5-4182-80C4-B23EB1AD1AB9}" srcOrd="3" destOrd="0" parTransId="{EF7E836B-B510-48E7-A4D4-4A7B021FC751}" sibTransId="{DA37C164-EDDB-4F1A-9C4B-16384FC8D544}"/>
    <dgm:cxn modelId="{0921CF73-8E66-4986-A14A-2FEB7DEFF781}" srcId="{5F7ED653-CD1A-4147-AC03-0A0B96C8B654}" destId="{3C3249BA-70D9-43BD-BD73-09A4B0E56094}" srcOrd="0" destOrd="0" parTransId="{A7887B9E-C352-48D6-AE38-DDDF1908492E}" sibTransId="{9B4D0ED2-2C7B-4AFA-B7E1-F316E52F697B}"/>
    <dgm:cxn modelId="{9DAF3557-F152-4E21-A828-F53D005D6937}" type="presOf" srcId="{5F7ED653-CD1A-4147-AC03-0A0B96C8B654}" destId="{276EDC8B-BA73-4DB8-A23D-B0C276095BCE}" srcOrd="0" destOrd="0" presId="urn:microsoft.com/office/officeart/2005/8/layout/vList5"/>
    <dgm:cxn modelId="{81D984AB-A25C-4F21-88F2-879F9F561134}" srcId="{5F7ED653-CD1A-4147-AC03-0A0B96C8B654}" destId="{C19AFD9B-94D5-44D6-9D4E-80ABB19CA7EA}" srcOrd="2" destOrd="0" parTransId="{0F707088-5DB1-40C4-B07D-C1BD3C55DCA7}" sibTransId="{A3A40C2D-23B8-4B87-9454-32E9637F4E74}"/>
    <dgm:cxn modelId="{84750CB7-B243-4039-B31A-483C9CA67165}" srcId="{DFA36AF0-45E6-4053-BD15-60B063A40F2C}" destId="{5F7ED653-CD1A-4147-AC03-0A0B96C8B654}" srcOrd="0" destOrd="0" parTransId="{ED924E2F-954B-4FB1-994A-1548BF8607C8}" sibTransId="{587AF628-0E33-4689-B165-8CD4464CE4CB}"/>
    <dgm:cxn modelId="{2AA57EC5-979F-408A-9C64-95BF7EC1D564}" srcId="{5F7ED653-CD1A-4147-AC03-0A0B96C8B654}" destId="{29BF5228-7607-486E-B41B-70C199E48B07}" srcOrd="1" destOrd="0" parTransId="{3CEF58B1-1B75-4C5C-BD8E-A0124F5D343A}" sibTransId="{485FC781-1CAC-4562-8EED-49F462DD011D}"/>
    <dgm:cxn modelId="{CBA220D2-5D68-44AF-BB27-2AC3D4849CC1}" type="presOf" srcId="{39BA3189-89E4-41C2-9E8C-0F5D226EE88E}" destId="{1B843162-3860-4F95-A542-FF0AB4E206CD}" srcOrd="0" destOrd="0" presId="urn:microsoft.com/office/officeart/2005/8/layout/vList5"/>
    <dgm:cxn modelId="{7D858CD2-ADDC-4534-9AF2-4825F7CB6275}" srcId="{17ED8C79-FAA5-47C0-83AD-5E73A01E620B}" destId="{ECFBC0F6-4A21-4641-8835-DB67CF97F015}" srcOrd="1" destOrd="0" parTransId="{CD1016B0-BB60-4DF1-815B-AB94088D8C2B}" sibTransId="{850733EA-C4B5-4F51-B659-E9774DD49860}"/>
    <dgm:cxn modelId="{3FE8C2D4-5E4A-44D2-9F2F-1B1D2590FDDE}" srcId="{17ED8C79-FAA5-47C0-83AD-5E73A01E620B}" destId="{39BA3189-89E4-41C2-9E8C-0F5D226EE88E}" srcOrd="0" destOrd="0" parTransId="{EAEA6886-9201-4B4C-B353-764BACAEE117}" sibTransId="{89F774CD-441B-4EC7-AD99-558895C2A1E7}"/>
    <dgm:cxn modelId="{6CAF2ADC-AD91-48C2-B9F9-1AA602780CE2}" srcId="{DFA36AF0-45E6-4053-BD15-60B063A40F2C}" destId="{17ED8C79-FAA5-47C0-83AD-5E73A01E620B}" srcOrd="1" destOrd="0" parTransId="{51C04555-3C6D-490C-B8FB-F5843728AF20}" sibTransId="{874D3F24-A904-43BB-8F20-3B794AA38655}"/>
    <dgm:cxn modelId="{15F25FF3-B03D-47E5-8AC9-E6DB07477A56}" type="presOf" srcId="{17ED8C79-FAA5-47C0-83AD-5E73A01E620B}" destId="{3D8233B2-840F-495F-B5A5-550E1C87A860}" srcOrd="0" destOrd="0" presId="urn:microsoft.com/office/officeart/2005/8/layout/vList5"/>
    <dgm:cxn modelId="{58279D7C-1C80-488B-89E9-E14E4240C463}" type="presParOf" srcId="{71ADD8CA-6376-4E44-9EF2-C73FB81AC0DA}" destId="{71144961-7190-48A1-833C-D351D63B55C2}" srcOrd="0" destOrd="0" presId="urn:microsoft.com/office/officeart/2005/8/layout/vList5"/>
    <dgm:cxn modelId="{1425315B-5B51-4C77-A230-8EB0B473A665}" type="presParOf" srcId="{71144961-7190-48A1-833C-D351D63B55C2}" destId="{276EDC8B-BA73-4DB8-A23D-B0C276095BCE}" srcOrd="0" destOrd="0" presId="urn:microsoft.com/office/officeart/2005/8/layout/vList5"/>
    <dgm:cxn modelId="{0F6C4072-645D-474D-A647-F63E2A6FFB63}" type="presParOf" srcId="{71144961-7190-48A1-833C-D351D63B55C2}" destId="{FF3C2E54-9D16-4884-ADB4-50CEE843E348}" srcOrd="1" destOrd="0" presId="urn:microsoft.com/office/officeart/2005/8/layout/vList5"/>
    <dgm:cxn modelId="{768D57F4-187E-4E35-BE93-0908F1B86962}" type="presParOf" srcId="{71ADD8CA-6376-4E44-9EF2-C73FB81AC0DA}" destId="{FFAA2105-E64D-4623-A601-3266E6705496}" srcOrd="1" destOrd="0" presId="urn:microsoft.com/office/officeart/2005/8/layout/vList5"/>
    <dgm:cxn modelId="{ED6CE03F-042A-48AA-97D7-D8D45A28B93B}" type="presParOf" srcId="{71ADD8CA-6376-4E44-9EF2-C73FB81AC0DA}" destId="{77DB6611-52D8-4470-8710-FC8333C5A15B}" srcOrd="2" destOrd="0" presId="urn:microsoft.com/office/officeart/2005/8/layout/vList5"/>
    <dgm:cxn modelId="{EEFC3CA6-BB80-4FE6-BF60-1A5835ED2D32}" type="presParOf" srcId="{77DB6611-52D8-4470-8710-FC8333C5A15B}" destId="{3D8233B2-840F-495F-B5A5-550E1C87A860}" srcOrd="0" destOrd="0" presId="urn:microsoft.com/office/officeart/2005/8/layout/vList5"/>
    <dgm:cxn modelId="{31211D85-5647-43AF-B796-EC50BF956D73}" type="presParOf" srcId="{77DB6611-52D8-4470-8710-FC8333C5A15B}" destId="{1B843162-3860-4F95-A542-FF0AB4E206C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425ED2-8704-4B06-AC9C-CEBD69B346B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6DA3E6-6BE5-413A-BFBE-6703175AE877}">
      <dgm:prSet/>
      <dgm:spPr/>
      <dgm:t>
        <a:bodyPr/>
        <a:lstStyle/>
        <a:p>
          <a:r>
            <a:rPr lang="en-US"/>
            <a:t>Data Flow:</a:t>
          </a:r>
        </a:p>
      </dgm:t>
    </dgm:pt>
    <dgm:pt modelId="{3D2C3E03-A43B-4C4D-BFC7-0B9527390BA5}" type="parTrans" cxnId="{C4C715D6-B9B4-47BB-9DD7-AB6E1CA3A318}">
      <dgm:prSet/>
      <dgm:spPr/>
      <dgm:t>
        <a:bodyPr/>
        <a:lstStyle/>
        <a:p>
          <a:endParaRPr lang="en-US"/>
        </a:p>
      </dgm:t>
    </dgm:pt>
    <dgm:pt modelId="{D6810F03-31B9-4459-A9F6-DF9F69D0DC56}" type="sibTrans" cxnId="{C4C715D6-B9B4-47BB-9DD7-AB6E1CA3A318}">
      <dgm:prSet/>
      <dgm:spPr/>
      <dgm:t>
        <a:bodyPr/>
        <a:lstStyle/>
        <a:p>
          <a:endParaRPr lang="en-US"/>
        </a:p>
      </dgm:t>
    </dgm:pt>
    <dgm:pt modelId="{E0FA03AC-8C02-495D-856A-493E41C2BA83}">
      <dgm:prSet/>
      <dgm:spPr/>
      <dgm:t>
        <a:bodyPr/>
        <a:lstStyle/>
        <a:p>
          <a:r>
            <a:rPr lang="en-US"/>
            <a:t>Utilizes React props for data sharing.</a:t>
          </a:r>
        </a:p>
      </dgm:t>
    </dgm:pt>
    <dgm:pt modelId="{462BA0FC-7540-4479-97A0-334E880EAD6C}" type="parTrans" cxnId="{E473C4C3-116C-49AB-91CF-838E3C112056}">
      <dgm:prSet/>
      <dgm:spPr/>
      <dgm:t>
        <a:bodyPr/>
        <a:lstStyle/>
        <a:p>
          <a:endParaRPr lang="en-US"/>
        </a:p>
      </dgm:t>
    </dgm:pt>
    <dgm:pt modelId="{E0A1C8CF-B20A-4D89-8C4C-020BED68BDD9}" type="sibTrans" cxnId="{E473C4C3-116C-49AB-91CF-838E3C112056}">
      <dgm:prSet/>
      <dgm:spPr/>
      <dgm:t>
        <a:bodyPr/>
        <a:lstStyle/>
        <a:p>
          <a:endParaRPr lang="en-US"/>
        </a:p>
      </dgm:t>
    </dgm:pt>
    <dgm:pt modelId="{F6C31279-E52D-4449-A235-80FCA4AA5D14}">
      <dgm:prSet/>
      <dgm:spPr/>
      <dgm:t>
        <a:bodyPr/>
        <a:lstStyle/>
        <a:p>
          <a:r>
            <a:rPr lang="en-US"/>
            <a:t>Component Interaction:</a:t>
          </a:r>
        </a:p>
      </dgm:t>
    </dgm:pt>
    <dgm:pt modelId="{C43DA328-0F92-471C-9B9E-C442F903A5B1}" type="parTrans" cxnId="{155741D7-6487-43A5-8D61-069E8CECA8B0}">
      <dgm:prSet/>
      <dgm:spPr/>
      <dgm:t>
        <a:bodyPr/>
        <a:lstStyle/>
        <a:p>
          <a:endParaRPr lang="en-US"/>
        </a:p>
      </dgm:t>
    </dgm:pt>
    <dgm:pt modelId="{50DBAC93-664A-4C51-A07E-D38057E62EE5}" type="sibTrans" cxnId="{155741D7-6487-43A5-8D61-069E8CECA8B0}">
      <dgm:prSet/>
      <dgm:spPr/>
      <dgm:t>
        <a:bodyPr/>
        <a:lstStyle/>
        <a:p>
          <a:endParaRPr lang="en-US"/>
        </a:p>
      </dgm:t>
    </dgm:pt>
    <dgm:pt modelId="{C6C08E07-A235-4627-955F-0A40BA1C7E7C}">
      <dgm:prSet/>
      <dgm:spPr/>
      <dgm:t>
        <a:bodyPr/>
        <a:lstStyle/>
        <a:p>
          <a:r>
            <a:rPr lang="en-US"/>
            <a:t>Clear hierarchy and modular design.</a:t>
          </a:r>
        </a:p>
      </dgm:t>
    </dgm:pt>
    <dgm:pt modelId="{9F50B5F8-92C2-450C-ACC2-A746EC782C09}" type="parTrans" cxnId="{EDD9A043-FC53-440E-9AC1-E4CCCBB30D5B}">
      <dgm:prSet/>
      <dgm:spPr/>
      <dgm:t>
        <a:bodyPr/>
        <a:lstStyle/>
        <a:p>
          <a:endParaRPr lang="en-US"/>
        </a:p>
      </dgm:t>
    </dgm:pt>
    <dgm:pt modelId="{734971C8-0F35-4EB9-A6F3-F25D80DD5E00}" type="sibTrans" cxnId="{EDD9A043-FC53-440E-9AC1-E4CCCBB30D5B}">
      <dgm:prSet/>
      <dgm:spPr/>
      <dgm:t>
        <a:bodyPr/>
        <a:lstStyle/>
        <a:p>
          <a:endParaRPr lang="en-US"/>
        </a:p>
      </dgm:t>
    </dgm:pt>
    <dgm:pt modelId="{A62FC762-67AE-4F13-8785-555ACD6F7A22}">
      <dgm:prSet/>
      <dgm:spPr/>
      <dgm:t>
        <a:bodyPr/>
        <a:lstStyle/>
        <a:p>
          <a:r>
            <a:rPr lang="en-US"/>
            <a:t>Routing:</a:t>
          </a:r>
        </a:p>
      </dgm:t>
    </dgm:pt>
    <dgm:pt modelId="{2493BEAE-8091-4971-BA30-5A1291EA561B}" type="parTrans" cxnId="{F30CAFA4-A279-4DEF-9737-FFA1E5CE87C5}">
      <dgm:prSet/>
      <dgm:spPr/>
      <dgm:t>
        <a:bodyPr/>
        <a:lstStyle/>
        <a:p>
          <a:endParaRPr lang="en-US"/>
        </a:p>
      </dgm:t>
    </dgm:pt>
    <dgm:pt modelId="{2735ED98-C590-4D14-A5F8-5246181D0AAE}" type="sibTrans" cxnId="{F30CAFA4-A279-4DEF-9737-FFA1E5CE87C5}">
      <dgm:prSet/>
      <dgm:spPr/>
      <dgm:t>
        <a:bodyPr/>
        <a:lstStyle/>
        <a:p>
          <a:endParaRPr lang="en-US"/>
        </a:p>
      </dgm:t>
    </dgm:pt>
    <dgm:pt modelId="{686C9C02-6C3D-45A7-A1D7-44F3FD44269B}">
      <dgm:prSet/>
      <dgm:spPr/>
      <dgm:t>
        <a:bodyPr/>
        <a:lstStyle/>
        <a:p>
          <a:r>
            <a:rPr lang="en-US"/>
            <a:t>React Router for navigation between pages.</a:t>
          </a:r>
        </a:p>
      </dgm:t>
    </dgm:pt>
    <dgm:pt modelId="{835485F3-9B45-4D7B-9B91-5E3B929EFAE7}" type="parTrans" cxnId="{684D4049-2105-4987-B444-5601844CB57A}">
      <dgm:prSet/>
      <dgm:spPr/>
      <dgm:t>
        <a:bodyPr/>
        <a:lstStyle/>
        <a:p>
          <a:endParaRPr lang="en-US"/>
        </a:p>
      </dgm:t>
    </dgm:pt>
    <dgm:pt modelId="{7F39FB7E-CE35-408A-8555-3198F7AC7958}" type="sibTrans" cxnId="{684D4049-2105-4987-B444-5601844CB57A}">
      <dgm:prSet/>
      <dgm:spPr/>
      <dgm:t>
        <a:bodyPr/>
        <a:lstStyle/>
        <a:p>
          <a:endParaRPr lang="en-US"/>
        </a:p>
      </dgm:t>
    </dgm:pt>
    <dgm:pt modelId="{0B2C2B60-08E2-4F16-9B52-CBF37E3E5C31}" type="pres">
      <dgm:prSet presAssocID="{2A425ED2-8704-4B06-AC9C-CEBD69B346BC}" presName="linear" presStyleCnt="0">
        <dgm:presLayoutVars>
          <dgm:animLvl val="lvl"/>
          <dgm:resizeHandles val="exact"/>
        </dgm:presLayoutVars>
      </dgm:prSet>
      <dgm:spPr/>
    </dgm:pt>
    <dgm:pt modelId="{3D4003CC-6745-48DE-A315-3C88A5D4B2FC}" type="pres">
      <dgm:prSet presAssocID="{CB6DA3E6-6BE5-413A-BFBE-6703175AE8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23865D5-161F-40B0-B718-0AA0A1A1396C}" type="pres">
      <dgm:prSet presAssocID="{CB6DA3E6-6BE5-413A-BFBE-6703175AE877}" presName="childText" presStyleLbl="revTx" presStyleIdx="0" presStyleCnt="2">
        <dgm:presLayoutVars>
          <dgm:bulletEnabled val="1"/>
        </dgm:presLayoutVars>
      </dgm:prSet>
      <dgm:spPr/>
    </dgm:pt>
    <dgm:pt modelId="{A675039C-A126-4BC3-A5EC-4DAE05F03062}" type="pres">
      <dgm:prSet presAssocID="{A62FC762-67AE-4F13-8785-555ACD6F7A2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CF45560-44B4-4270-B6C6-7E048C5EF5D5}" type="pres">
      <dgm:prSet presAssocID="{A62FC762-67AE-4F13-8785-555ACD6F7A2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36FAF0D-FD88-48AE-8423-4A8E7FEF2668}" type="presOf" srcId="{686C9C02-6C3D-45A7-A1D7-44F3FD44269B}" destId="{ACF45560-44B4-4270-B6C6-7E048C5EF5D5}" srcOrd="0" destOrd="0" presId="urn:microsoft.com/office/officeart/2005/8/layout/vList2"/>
    <dgm:cxn modelId="{012BA229-8EBA-4847-9896-F997D84375B1}" type="presOf" srcId="{F6C31279-E52D-4449-A235-80FCA4AA5D14}" destId="{D23865D5-161F-40B0-B718-0AA0A1A1396C}" srcOrd="0" destOrd="1" presId="urn:microsoft.com/office/officeart/2005/8/layout/vList2"/>
    <dgm:cxn modelId="{EDD9A043-FC53-440E-9AC1-E4CCCBB30D5B}" srcId="{CB6DA3E6-6BE5-413A-BFBE-6703175AE877}" destId="{C6C08E07-A235-4627-955F-0A40BA1C7E7C}" srcOrd="2" destOrd="0" parTransId="{9F50B5F8-92C2-450C-ACC2-A746EC782C09}" sibTransId="{734971C8-0F35-4EB9-A6F3-F25D80DD5E00}"/>
    <dgm:cxn modelId="{627BF847-D0EB-420F-AC52-7D148DBEF065}" type="presOf" srcId="{2A425ED2-8704-4B06-AC9C-CEBD69B346BC}" destId="{0B2C2B60-08E2-4F16-9B52-CBF37E3E5C31}" srcOrd="0" destOrd="0" presId="urn:microsoft.com/office/officeart/2005/8/layout/vList2"/>
    <dgm:cxn modelId="{684D4049-2105-4987-B444-5601844CB57A}" srcId="{A62FC762-67AE-4F13-8785-555ACD6F7A22}" destId="{686C9C02-6C3D-45A7-A1D7-44F3FD44269B}" srcOrd="0" destOrd="0" parTransId="{835485F3-9B45-4D7B-9B91-5E3B929EFAE7}" sibTransId="{7F39FB7E-CE35-408A-8555-3198F7AC7958}"/>
    <dgm:cxn modelId="{3261A950-255B-498C-B8F0-BD355B20D77F}" type="presOf" srcId="{CB6DA3E6-6BE5-413A-BFBE-6703175AE877}" destId="{3D4003CC-6745-48DE-A315-3C88A5D4B2FC}" srcOrd="0" destOrd="0" presId="urn:microsoft.com/office/officeart/2005/8/layout/vList2"/>
    <dgm:cxn modelId="{EA6B6B56-4F23-42F6-8DF2-A70B9E6DEEE1}" type="presOf" srcId="{E0FA03AC-8C02-495D-856A-493E41C2BA83}" destId="{D23865D5-161F-40B0-B718-0AA0A1A1396C}" srcOrd="0" destOrd="0" presId="urn:microsoft.com/office/officeart/2005/8/layout/vList2"/>
    <dgm:cxn modelId="{F30CAFA4-A279-4DEF-9737-FFA1E5CE87C5}" srcId="{2A425ED2-8704-4B06-AC9C-CEBD69B346BC}" destId="{A62FC762-67AE-4F13-8785-555ACD6F7A22}" srcOrd="1" destOrd="0" parTransId="{2493BEAE-8091-4971-BA30-5A1291EA561B}" sibTransId="{2735ED98-C590-4D14-A5F8-5246181D0AAE}"/>
    <dgm:cxn modelId="{E473C4C3-116C-49AB-91CF-838E3C112056}" srcId="{CB6DA3E6-6BE5-413A-BFBE-6703175AE877}" destId="{E0FA03AC-8C02-495D-856A-493E41C2BA83}" srcOrd="0" destOrd="0" parTransId="{462BA0FC-7540-4479-97A0-334E880EAD6C}" sibTransId="{E0A1C8CF-B20A-4D89-8C4C-020BED68BDD9}"/>
    <dgm:cxn modelId="{8A6E13C7-9B47-4FB7-AB67-5FE12587BF85}" type="presOf" srcId="{C6C08E07-A235-4627-955F-0A40BA1C7E7C}" destId="{D23865D5-161F-40B0-B718-0AA0A1A1396C}" srcOrd="0" destOrd="2" presId="urn:microsoft.com/office/officeart/2005/8/layout/vList2"/>
    <dgm:cxn modelId="{C4C715D6-B9B4-47BB-9DD7-AB6E1CA3A318}" srcId="{2A425ED2-8704-4B06-AC9C-CEBD69B346BC}" destId="{CB6DA3E6-6BE5-413A-BFBE-6703175AE877}" srcOrd="0" destOrd="0" parTransId="{3D2C3E03-A43B-4C4D-BFC7-0B9527390BA5}" sibTransId="{D6810F03-31B9-4459-A9F6-DF9F69D0DC56}"/>
    <dgm:cxn modelId="{155741D7-6487-43A5-8D61-069E8CECA8B0}" srcId="{CB6DA3E6-6BE5-413A-BFBE-6703175AE877}" destId="{F6C31279-E52D-4449-A235-80FCA4AA5D14}" srcOrd="1" destOrd="0" parTransId="{C43DA328-0F92-471C-9B9E-C442F903A5B1}" sibTransId="{50DBAC93-664A-4C51-A07E-D38057E62EE5}"/>
    <dgm:cxn modelId="{AD45CEFB-9819-4466-9A22-F413F17A2D03}" type="presOf" srcId="{A62FC762-67AE-4F13-8785-555ACD6F7A22}" destId="{A675039C-A126-4BC3-A5EC-4DAE05F03062}" srcOrd="0" destOrd="0" presId="urn:microsoft.com/office/officeart/2005/8/layout/vList2"/>
    <dgm:cxn modelId="{D562826D-45B1-4CFF-9D65-EE684624D0A7}" type="presParOf" srcId="{0B2C2B60-08E2-4F16-9B52-CBF37E3E5C31}" destId="{3D4003CC-6745-48DE-A315-3C88A5D4B2FC}" srcOrd="0" destOrd="0" presId="urn:microsoft.com/office/officeart/2005/8/layout/vList2"/>
    <dgm:cxn modelId="{8EE3FD6E-02F1-4D8D-8534-E20FA583E13E}" type="presParOf" srcId="{0B2C2B60-08E2-4F16-9B52-CBF37E3E5C31}" destId="{D23865D5-161F-40B0-B718-0AA0A1A1396C}" srcOrd="1" destOrd="0" presId="urn:microsoft.com/office/officeart/2005/8/layout/vList2"/>
    <dgm:cxn modelId="{04447495-B6CD-4093-8A22-BE6BC961F55F}" type="presParOf" srcId="{0B2C2B60-08E2-4F16-9B52-CBF37E3E5C31}" destId="{A675039C-A126-4BC3-A5EC-4DAE05F03062}" srcOrd="2" destOrd="0" presId="urn:microsoft.com/office/officeart/2005/8/layout/vList2"/>
    <dgm:cxn modelId="{FEF088C0-64F7-4DB4-9E8A-714D0C567738}" type="presParOf" srcId="{0B2C2B60-08E2-4F16-9B52-CBF37E3E5C31}" destId="{ACF45560-44B4-4270-B6C6-7E048C5EF5D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72AEF-11FA-4EF3-BE3C-78E069ADC665}">
      <dsp:nvSpPr>
        <dsp:cNvPr id="0" name=""/>
        <dsp:cNvSpPr/>
      </dsp:nvSpPr>
      <dsp:spPr>
        <a:xfrm>
          <a:off x="0" y="3890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3ABFE-0FC3-4776-B3B7-F6FF1C0ADB82}">
      <dsp:nvSpPr>
        <dsp:cNvPr id="0" name=""/>
        <dsp:cNvSpPr/>
      </dsp:nvSpPr>
      <dsp:spPr>
        <a:xfrm>
          <a:off x="250661" y="190332"/>
          <a:ext cx="455748" cy="455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BB877-42A4-42ED-991F-F8611BBA66B9}">
      <dsp:nvSpPr>
        <dsp:cNvPr id="0" name=""/>
        <dsp:cNvSpPr/>
      </dsp:nvSpPr>
      <dsp:spPr>
        <a:xfrm>
          <a:off x="957071" y="3890"/>
          <a:ext cx="298296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Product Directory:</a:t>
          </a:r>
          <a:endParaRPr lang="en-US" sz="1900" kern="1200"/>
        </a:p>
      </dsp:txBody>
      <dsp:txXfrm>
        <a:off x="957071" y="3890"/>
        <a:ext cx="2982961" cy="828633"/>
      </dsp:txXfrm>
    </dsp:sp>
    <dsp:sp modelId="{38EF504F-36D2-4A4A-BA52-AB609EB39581}">
      <dsp:nvSpPr>
        <dsp:cNvPr id="0" name=""/>
        <dsp:cNvSpPr/>
      </dsp:nvSpPr>
      <dsp:spPr>
        <a:xfrm>
          <a:off x="3940033" y="3890"/>
          <a:ext cx="2688770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Organized display of various products.</a:t>
          </a:r>
        </a:p>
      </dsp:txBody>
      <dsp:txXfrm>
        <a:off x="3940033" y="3890"/>
        <a:ext cx="2688770" cy="828633"/>
      </dsp:txXfrm>
    </dsp:sp>
    <dsp:sp modelId="{E0712912-1F8A-4FD8-909A-4AF1FC66C5B8}">
      <dsp:nvSpPr>
        <dsp:cNvPr id="0" name=""/>
        <dsp:cNvSpPr/>
      </dsp:nvSpPr>
      <dsp:spPr>
        <a:xfrm>
          <a:off x="0" y="1039682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D82C0-8938-47D6-A6C1-081B10A6DA83}">
      <dsp:nvSpPr>
        <dsp:cNvPr id="0" name=""/>
        <dsp:cNvSpPr/>
      </dsp:nvSpPr>
      <dsp:spPr>
        <a:xfrm>
          <a:off x="250661" y="1226124"/>
          <a:ext cx="455748" cy="455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CA106-2049-4D92-B353-7A3ABEFAAB24}">
      <dsp:nvSpPr>
        <dsp:cNvPr id="0" name=""/>
        <dsp:cNvSpPr/>
      </dsp:nvSpPr>
      <dsp:spPr>
        <a:xfrm>
          <a:off x="957071" y="1039682"/>
          <a:ext cx="298296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Company Listings:</a:t>
          </a:r>
          <a:endParaRPr lang="en-US" sz="1900" kern="1200"/>
        </a:p>
      </dsp:txBody>
      <dsp:txXfrm>
        <a:off x="957071" y="1039682"/>
        <a:ext cx="2982961" cy="828633"/>
      </dsp:txXfrm>
    </dsp:sp>
    <dsp:sp modelId="{3DA46025-1D7B-4824-BDF6-90241567018F}">
      <dsp:nvSpPr>
        <dsp:cNvPr id="0" name=""/>
        <dsp:cNvSpPr/>
      </dsp:nvSpPr>
      <dsp:spPr>
        <a:xfrm>
          <a:off x="3940033" y="1039682"/>
          <a:ext cx="2688770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Information about relevant companies.</a:t>
          </a:r>
        </a:p>
      </dsp:txBody>
      <dsp:txXfrm>
        <a:off x="3940033" y="1039682"/>
        <a:ext cx="2688770" cy="828633"/>
      </dsp:txXfrm>
    </dsp:sp>
    <dsp:sp modelId="{22322C8E-3FDE-4D0D-B58F-726849D66A26}">
      <dsp:nvSpPr>
        <dsp:cNvPr id="0" name=""/>
        <dsp:cNvSpPr/>
      </dsp:nvSpPr>
      <dsp:spPr>
        <a:xfrm>
          <a:off x="0" y="2075473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61D1A-6959-482B-B75B-945CE397C601}">
      <dsp:nvSpPr>
        <dsp:cNvPr id="0" name=""/>
        <dsp:cNvSpPr/>
      </dsp:nvSpPr>
      <dsp:spPr>
        <a:xfrm>
          <a:off x="250661" y="2261916"/>
          <a:ext cx="455748" cy="4557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E11E9-5B8F-4E9C-B761-F23F5084DC99}">
      <dsp:nvSpPr>
        <dsp:cNvPr id="0" name=""/>
        <dsp:cNvSpPr/>
      </dsp:nvSpPr>
      <dsp:spPr>
        <a:xfrm>
          <a:off x="957071" y="2075473"/>
          <a:ext cx="298296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Contact Form:</a:t>
          </a:r>
          <a:endParaRPr lang="en-US" sz="1900" kern="1200"/>
        </a:p>
      </dsp:txBody>
      <dsp:txXfrm>
        <a:off x="957071" y="2075473"/>
        <a:ext cx="2982961" cy="828633"/>
      </dsp:txXfrm>
    </dsp:sp>
    <dsp:sp modelId="{FEBCCC71-2C67-4950-9676-845D003D38D6}">
      <dsp:nvSpPr>
        <dsp:cNvPr id="0" name=""/>
        <dsp:cNvSpPr/>
      </dsp:nvSpPr>
      <dsp:spPr>
        <a:xfrm>
          <a:off x="3940033" y="2075473"/>
          <a:ext cx="2688770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Easy communication with the platform.</a:t>
          </a:r>
        </a:p>
      </dsp:txBody>
      <dsp:txXfrm>
        <a:off x="3940033" y="2075473"/>
        <a:ext cx="2688770" cy="828633"/>
      </dsp:txXfrm>
    </dsp:sp>
    <dsp:sp modelId="{AD335713-C6B4-4EA2-9FA1-93B765181632}">
      <dsp:nvSpPr>
        <dsp:cNvPr id="0" name=""/>
        <dsp:cNvSpPr/>
      </dsp:nvSpPr>
      <dsp:spPr>
        <a:xfrm>
          <a:off x="0" y="3111265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46980-9296-47E5-80DD-70A3C67E3705}">
      <dsp:nvSpPr>
        <dsp:cNvPr id="0" name=""/>
        <dsp:cNvSpPr/>
      </dsp:nvSpPr>
      <dsp:spPr>
        <a:xfrm>
          <a:off x="250661" y="3297708"/>
          <a:ext cx="455748" cy="4557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A5D2D-27F6-4B52-9A5C-B4B794B98048}">
      <dsp:nvSpPr>
        <dsp:cNvPr id="0" name=""/>
        <dsp:cNvSpPr/>
      </dsp:nvSpPr>
      <dsp:spPr>
        <a:xfrm>
          <a:off x="957071" y="3111265"/>
          <a:ext cx="298296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Solar Solutions:</a:t>
          </a:r>
          <a:endParaRPr lang="en-US" sz="1900" kern="1200"/>
        </a:p>
      </dsp:txBody>
      <dsp:txXfrm>
        <a:off x="957071" y="3111265"/>
        <a:ext cx="2982961" cy="828633"/>
      </dsp:txXfrm>
    </dsp:sp>
    <dsp:sp modelId="{C29EA2BA-31B0-4779-98D1-253A9567B8BA}">
      <dsp:nvSpPr>
        <dsp:cNvPr id="0" name=""/>
        <dsp:cNvSpPr/>
      </dsp:nvSpPr>
      <dsp:spPr>
        <a:xfrm>
          <a:off x="3940033" y="3111265"/>
          <a:ext cx="2688770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Dedicated section for solar-related offerings.</a:t>
          </a:r>
        </a:p>
      </dsp:txBody>
      <dsp:txXfrm>
        <a:off x="3940033" y="3111265"/>
        <a:ext cx="2688770" cy="828633"/>
      </dsp:txXfrm>
    </dsp:sp>
    <dsp:sp modelId="{97830D3F-6514-4AC0-B9E9-ACD0FD8D361E}">
      <dsp:nvSpPr>
        <dsp:cNvPr id="0" name=""/>
        <dsp:cNvSpPr/>
      </dsp:nvSpPr>
      <dsp:spPr>
        <a:xfrm>
          <a:off x="0" y="4147057"/>
          <a:ext cx="6628804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9DEF3-A728-445F-A8AB-1E8D8EF03E97}">
      <dsp:nvSpPr>
        <dsp:cNvPr id="0" name=""/>
        <dsp:cNvSpPr/>
      </dsp:nvSpPr>
      <dsp:spPr>
        <a:xfrm>
          <a:off x="250661" y="4333499"/>
          <a:ext cx="455748" cy="4557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F0703-0E90-423A-A339-E59D289BCC7B}">
      <dsp:nvSpPr>
        <dsp:cNvPr id="0" name=""/>
        <dsp:cNvSpPr/>
      </dsp:nvSpPr>
      <dsp:spPr>
        <a:xfrm>
          <a:off x="957071" y="4147057"/>
          <a:ext cx="298296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Testimonials and Reviews:</a:t>
          </a:r>
          <a:endParaRPr lang="en-US" sz="1900" kern="1200"/>
        </a:p>
      </dsp:txBody>
      <dsp:txXfrm>
        <a:off x="957071" y="4147057"/>
        <a:ext cx="2982961" cy="828633"/>
      </dsp:txXfrm>
    </dsp:sp>
    <dsp:sp modelId="{F3FCD90D-8220-4E54-A776-1FB1FBF5590C}">
      <dsp:nvSpPr>
        <dsp:cNvPr id="0" name=""/>
        <dsp:cNvSpPr/>
      </dsp:nvSpPr>
      <dsp:spPr>
        <a:xfrm>
          <a:off x="3940033" y="4147057"/>
          <a:ext cx="2688770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 feedback and ratings.</a:t>
          </a:r>
        </a:p>
      </dsp:txBody>
      <dsp:txXfrm>
        <a:off x="3940033" y="4147057"/>
        <a:ext cx="2688770" cy="8286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C2E54-9D16-4884-ADB4-50CEE843E348}">
      <dsp:nvSpPr>
        <dsp:cNvPr id="0" name=""/>
        <dsp:cNvSpPr/>
      </dsp:nvSpPr>
      <dsp:spPr>
        <a:xfrm rot="5400000">
          <a:off x="3535984" y="-906654"/>
          <a:ext cx="1943203" cy="424243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Components-based architecture for reusability.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Organized directory structure: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src/components/ for UI elements.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src/pages/ for primary routes.</a:t>
          </a:r>
          <a:endParaRPr lang="en-US" sz="1900" kern="1200"/>
        </a:p>
      </dsp:txBody>
      <dsp:txXfrm rot="-5400000">
        <a:off x="2386369" y="337820"/>
        <a:ext cx="4147575" cy="1753485"/>
      </dsp:txXfrm>
    </dsp:sp>
    <dsp:sp modelId="{276EDC8B-BA73-4DB8-A23D-B0C276095BCE}">
      <dsp:nvSpPr>
        <dsp:cNvPr id="0" name=""/>
        <dsp:cNvSpPr/>
      </dsp:nvSpPr>
      <dsp:spPr>
        <a:xfrm>
          <a:off x="0" y="60"/>
          <a:ext cx="2386369" cy="24290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High-Level Structure:</a:t>
          </a:r>
          <a:endParaRPr lang="en-US" sz="2600" kern="1200"/>
        </a:p>
      </dsp:txBody>
      <dsp:txXfrm>
        <a:off x="116493" y="116553"/>
        <a:ext cx="2153383" cy="2196018"/>
      </dsp:txXfrm>
    </dsp:sp>
    <dsp:sp modelId="{1B843162-3860-4F95-A542-FF0AB4E206CD}">
      <dsp:nvSpPr>
        <dsp:cNvPr id="0" name=""/>
        <dsp:cNvSpPr/>
      </dsp:nvSpPr>
      <dsp:spPr>
        <a:xfrm rot="5400000">
          <a:off x="3535984" y="1643800"/>
          <a:ext cx="1943203" cy="424243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Tailwind CSS for utility-first styling.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Vite for efficient bundling and development.</a:t>
          </a:r>
          <a:endParaRPr lang="en-US" sz="1900" kern="1200"/>
        </a:p>
      </dsp:txBody>
      <dsp:txXfrm rot="-5400000">
        <a:off x="2386369" y="2888275"/>
        <a:ext cx="4147575" cy="1753485"/>
      </dsp:txXfrm>
    </dsp:sp>
    <dsp:sp modelId="{3D8233B2-840F-495F-B5A5-550E1C87A860}">
      <dsp:nvSpPr>
        <dsp:cNvPr id="0" name=""/>
        <dsp:cNvSpPr/>
      </dsp:nvSpPr>
      <dsp:spPr>
        <a:xfrm>
          <a:off x="0" y="2550515"/>
          <a:ext cx="2386369" cy="2429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Technologies Used:</a:t>
          </a:r>
          <a:endParaRPr lang="en-US" sz="2600" kern="1200"/>
        </a:p>
      </dsp:txBody>
      <dsp:txXfrm>
        <a:off x="116493" y="2667008"/>
        <a:ext cx="2153383" cy="2196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003CC-6745-48DE-A315-3C88A5D4B2FC}">
      <dsp:nvSpPr>
        <dsp:cNvPr id="0" name=""/>
        <dsp:cNvSpPr/>
      </dsp:nvSpPr>
      <dsp:spPr>
        <a:xfrm>
          <a:off x="0" y="7725"/>
          <a:ext cx="6628804" cy="889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Data Flow:</a:t>
          </a:r>
        </a:p>
      </dsp:txBody>
      <dsp:txXfrm>
        <a:off x="43407" y="51132"/>
        <a:ext cx="6541990" cy="802386"/>
      </dsp:txXfrm>
    </dsp:sp>
    <dsp:sp modelId="{D23865D5-161F-40B0-B718-0AA0A1A1396C}">
      <dsp:nvSpPr>
        <dsp:cNvPr id="0" name=""/>
        <dsp:cNvSpPr/>
      </dsp:nvSpPr>
      <dsp:spPr>
        <a:xfrm>
          <a:off x="0" y="896925"/>
          <a:ext cx="6628804" cy="2281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Utilizes React props for data sharing.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Component Interaction: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Clear hierarchy and modular design.</a:t>
          </a:r>
        </a:p>
      </dsp:txBody>
      <dsp:txXfrm>
        <a:off x="0" y="896925"/>
        <a:ext cx="6628804" cy="2281140"/>
      </dsp:txXfrm>
    </dsp:sp>
    <dsp:sp modelId="{A675039C-A126-4BC3-A5EC-4DAE05F03062}">
      <dsp:nvSpPr>
        <dsp:cNvPr id="0" name=""/>
        <dsp:cNvSpPr/>
      </dsp:nvSpPr>
      <dsp:spPr>
        <a:xfrm>
          <a:off x="0" y="3178065"/>
          <a:ext cx="6628804" cy="8892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Routing:</a:t>
          </a:r>
        </a:p>
      </dsp:txBody>
      <dsp:txXfrm>
        <a:off x="43407" y="3221472"/>
        <a:ext cx="6541990" cy="802386"/>
      </dsp:txXfrm>
    </dsp:sp>
    <dsp:sp modelId="{ACF45560-44B4-4270-B6C6-7E048C5EF5D5}">
      <dsp:nvSpPr>
        <dsp:cNvPr id="0" name=""/>
        <dsp:cNvSpPr/>
      </dsp:nvSpPr>
      <dsp:spPr>
        <a:xfrm>
          <a:off x="0" y="4067265"/>
          <a:ext cx="6628804" cy="904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React Router for navigation between pages.</a:t>
          </a:r>
        </a:p>
      </dsp:txBody>
      <dsp:txXfrm>
        <a:off x="0" y="4067265"/>
        <a:ext cx="6628804" cy="904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3E2D1-BFD0-4950-BB69-76B3CD4BC4AA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02CAA-506A-4C98-B35F-6DB8CC6A4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550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0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63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055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855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4604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905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78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37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97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99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635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60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26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97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08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23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C4504-7394-4F11-9D9A-5125A2A6877D}" type="datetimeFigureOut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543D1FA-D3A1-42BB-80A9-3D3569A25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66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ED8B-5BCF-6628-C730-EE1F849D4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ILLUSION ("Solar Solutions Web Application")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AB0B0-05F1-CBC0-4C30-482ACA0BC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React-based Application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2B473-2564-B31F-5AAC-15DFE14F3171}"/>
              </a:ext>
            </a:extLst>
          </p:cNvPr>
          <p:cNvSpPr txBox="1"/>
          <p:nvPr/>
        </p:nvSpPr>
        <p:spPr>
          <a:xfrm>
            <a:off x="9645445" y="5604387"/>
            <a:ext cx="2546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by:</a:t>
            </a:r>
            <a:br>
              <a:rPr lang="en-US" dirty="0"/>
            </a:br>
            <a:r>
              <a:rPr lang="en-US" dirty="0"/>
              <a:t>Aliyan Ahmed Cheema</a:t>
            </a:r>
            <a:br>
              <a:rPr lang="en-US" dirty="0"/>
            </a:br>
            <a:r>
              <a:rPr lang="en-US" dirty="0"/>
              <a:t>Muqadas Imtiaz</a:t>
            </a:r>
          </a:p>
          <a:p>
            <a:r>
              <a:rPr lang="en-US" dirty="0"/>
              <a:t>Hassan Mahboob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284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0BF92-62E8-98AD-10C9-F9A7292C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GB" sz="4400" b="1"/>
              <a:t>Application Architecture</a:t>
            </a:r>
            <a:endParaRPr lang="en-GB" sz="4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3FA765-62D8-0D78-2EE3-FA213D8EDF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33524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334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5DF143A0-43B4-A5C4-2EFF-AFF99265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42" r="172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7A995-AD7F-099E-B6A6-EF3B7191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GB" b="1" dirty="0"/>
              <a:t>Key Components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C175F-2543-2DDF-BBB4-6910D6689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 err="1"/>
              <a:t>NavBar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Ensures intuitive navigation.</a:t>
            </a:r>
          </a:p>
          <a:p>
            <a:r>
              <a:rPr lang="en-US" dirty="0" err="1"/>
              <a:t>HomeBanner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Highlights the most important offerings.</a:t>
            </a:r>
          </a:p>
          <a:p>
            <a:r>
              <a:rPr lang="en-US" dirty="0" err="1"/>
              <a:t>ProductDirectory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Displays a categorized list of products.</a:t>
            </a:r>
          </a:p>
          <a:p>
            <a:r>
              <a:rPr lang="en-US" dirty="0" err="1"/>
              <a:t>ContactForm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Facilitates user interaction with the platform.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5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CBB306-8362-4E9F-8E8F-724CB89A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F2FEB-2C95-86DB-4E31-3F946813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09600"/>
            <a:ext cx="5217538" cy="1320800"/>
          </a:xfrm>
        </p:spPr>
        <p:txBody>
          <a:bodyPr>
            <a:normAutofit/>
          </a:bodyPr>
          <a:lstStyle/>
          <a:p>
            <a:r>
              <a:rPr lang="en-GB" b="1" dirty="0"/>
              <a:t>Design and Styling</a:t>
            </a:r>
            <a:endParaRPr lang="en-GB" dirty="0"/>
          </a:p>
        </p:txBody>
      </p:sp>
      <p:sp>
        <p:nvSpPr>
          <p:cNvPr id="18" name="Isosceles Triangle 8">
            <a:extLst>
              <a:ext uri="{FF2B5EF4-FFF2-40B4-BE49-F238E27FC236}">
                <a16:creationId xmlns:a16="http://schemas.microsoft.com/office/drawing/2014/main" id="{F19F8C88-9B7E-4596-8D09-DF90F41C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B38A-4486-7C89-81AE-A4BE4B277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63" y="2160589"/>
            <a:ext cx="5211607" cy="4240211"/>
          </a:xfrm>
        </p:spPr>
        <p:txBody>
          <a:bodyPr>
            <a:normAutofit/>
          </a:bodyPr>
          <a:lstStyle/>
          <a:p>
            <a:r>
              <a:rPr lang="en-US" sz="2400" dirty="0"/>
              <a:t>Tailwind CSS:</a:t>
            </a:r>
          </a:p>
          <a:p>
            <a:pPr lvl="1"/>
            <a:r>
              <a:rPr lang="en-US" sz="2400" dirty="0"/>
              <a:t>Simplifies styling with utility classes.</a:t>
            </a:r>
          </a:p>
          <a:p>
            <a:pPr lvl="1"/>
            <a:r>
              <a:rPr lang="en-US" sz="2400" dirty="0"/>
              <a:t>Ensures a responsive layout.</a:t>
            </a:r>
          </a:p>
          <a:p>
            <a:r>
              <a:rPr lang="en-US" sz="2400" dirty="0"/>
              <a:t>Consistent Theme:</a:t>
            </a:r>
          </a:p>
          <a:p>
            <a:pPr lvl="1"/>
            <a:r>
              <a:rPr lang="en-US" sz="2400" dirty="0"/>
              <a:t>Cohesive color schemes and typography.</a:t>
            </a:r>
          </a:p>
        </p:txBody>
      </p:sp>
      <p:pic>
        <p:nvPicPr>
          <p:cNvPr id="11" name="Picture 10" descr="A solar panels on a roof&#10;&#10;Description automatically generated">
            <a:extLst>
              <a:ext uri="{FF2B5EF4-FFF2-40B4-BE49-F238E27FC236}">
                <a16:creationId xmlns:a16="http://schemas.microsoft.com/office/drawing/2014/main" id="{0C8707CA-970A-F9F1-B260-99C6C751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9" r="-2" b="-2"/>
          <a:stretch/>
        </p:blipFill>
        <p:spPr>
          <a:xfrm>
            <a:off x="5883879" y="10"/>
            <a:ext cx="6304947" cy="2285990"/>
          </a:xfrm>
          <a:custGeom>
            <a:avLst/>
            <a:gdLst/>
            <a:ahLst/>
            <a:cxnLst/>
            <a:rect l="l" t="t" r="r" b="b"/>
            <a:pathLst>
              <a:path w="6304947" h="2286000">
                <a:moveTo>
                  <a:pt x="0" y="0"/>
                </a:moveTo>
                <a:lnTo>
                  <a:pt x="6304947" y="0"/>
                </a:lnTo>
                <a:lnTo>
                  <a:pt x="6304947" y="2286000"/>
                </a:lnTo>
                <a:lnTo>
                  <a:pt x="720670" y="2286000"/>
                </a:lnTo>
                <a:close/>
              </a:path>
            </a:pathLst>
          </a:custGeom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CDFCE3EB-D8EE-4ECA-9D06-6979FD355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9" name="Picture 8" descr="A white box with black text&#10;&#10;Description automatically generated">
            <a:extLst>
              <a:ext uri="{FF2B5EF4-FFF2-40B4-BE49-F238E27FC236}">
                <a16:creationId xmlns:a16="http://schemas.microsoft.com/office/drawing/2014/main" id="{2BF94084-1123-85A8-0977-D510C6333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" r="2" b="6662"/>
          <a:stretch/>
        </p:blipFill>
        <p:spPr>
          <a:xfrm>
            <a:off x="6604548" y="2286000"/>
            <a:ext cx="5584275" cy="2286000"/>
          </a:xfrm>
          <a:custGeom>
            <a:avLst/>
            <a:gdLst/>
            <a:ahLst/>
            <a:cxnLst/>
            <a:rect l="l" t="t" r="r" b="b"/>
            <a:pathLst>
              <a:path w="5584275" h="2286000">
                <a:moveTo>
                  <a:pt x="0" y="0"/>
                </a:moveTo>
                <a:lnTo>
                  <a:pt x="5584275" y="0"/>
                </a:lnTo>
                <a:lnTo>
                  <a:pt x="5584275" y="2286000"/>
                </a:lnTo>
                <a:lnTo>
                  <a:pt x="626046" y="2286000"/>
                </a:lnTo>
                <a:lnTo>
                  <a:pt x="692258" y="2195876"/>
                </a:lnTo>
                <a:close/>
              </a:path>
            </a:pathLst>
          </a:custGeom>
        </p:spPr>
      </p:pic>
      <p:pic>
        <p:nvPicPr>
          <p:cNvPr id="7" name="Picture 6" descr="A screenshot of a solar panel&#10;&#10;Description automatically generated">
            <a:extLst>
              <a:ext uri="{FF2B5EF4-FFF2-40B4-BE49-F238E27FC236}">
                <a16:creationId xmlns:a16="http://schemas.microsoft.com/office/drawing/2014/main" id="{0E38DE3F-E816-C420-C973-66D4D66D8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7" r="-1" b="-1"/>
          <a:stretch/>
        </p:blipFill>
        <p:spPr>
          <a:xfrm>
            <a:off x="5551112" y="4572000"/>
            <a:ext cx="6640888" cy="2286000"/>
          </a:xfrm>
          <a:custGeom>
            <a:avLst/>
            <a:gdLst/>
            <a:ahLst/>
            <a:cxnLst/>
            <a:rect l="l" t="t" r="r" b="b"/>
            <a:pathLst>
              <a:path w="6640888" h="2286000">
                <a:moveTo>
                  <a:pt x="1679482" y="0"/>
                </a:moveTo>
                <a:lnTo>
                  <a:pt x="6640888" y="0"/>
                </a:lnTo>
                <a:lnTo>
                  <a:pt x="6640888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0DA0B5-A290-4512-A78A-252BC4829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7537" y="0"/>
            <a:ext cx="1886594" cy="6858000"/>
          </a:xfrm>
          <a:custGeom>
            <a:avLst/>
            <a:gdLst>
              <a:gd name="connsiteX0" fmla="*/ 332766 w 1886594"/>
              <a:gd name="connsiteY0" fmla="*/ 0 h 6858000"/>
              <a:gd name="connsiteX1" fmla="*/ 473666 w 1886594"/>
              <a:gd name="connsiteY1" fmla="*/ 0 h 6858000"/>
              <a:gd name="connsiteX2" fmla="*/ 1886594 w 1886594"/>
              <a:gd name="connsiteY2" fmla="*/ 4481876 h 6858000"/>
              <a:gd name="connsiteX3" fmla="*/ 140900 w 1886594"/>
              <a:gd name="connsiteY3" fmla="*/ 6858000 h 6858000"/>
              <a:gd name="connsiteX4" fmla="*/ 0 w 1886594"/>
              <a:gd name="connsiteY4" fmla="*/ 6858000 h 6858000"/>
              <a:gd name="connsiteX5" fmla="*/ 1745694 w 1886594"/>
              <a:gd name="connsiteY5" fmla="*/ 4481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594" h="6858000">
                <a:moveTo>
                  <a:pt x="332766" y="0"/>
                </a:moveTo>
                <a:lnTo>
                  <a:pt x="473666" y="0"/>
                </a:lnTo>
                <a:lnTo>
                  <a:pt x="1886594" y="4481876"/>
                </a:lnTo>
                <a:lnTo>
                  <a:pt x="140900" y="6858000"/>
                </a:lnTo>
                <a:lnTo>
                  <a:pt x="0" y="6858000"/>
                </a:lnTo>
                <a:lnTo>
                  <a:pt x="1745694" y="44818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2C020F0B-C1D1-4E35-8674-2F6D2EB4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5A9F879-5728-4241-84BE-EBFBB9D6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424A02-0F86-4C43-9C35-0E2266515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5B55B4-9E05-4924-946C-92CE670D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0F30D126-B32B-40C9-84A3-C2FAD3B51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29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802FE-C2D3-643C-2574-BC3847D5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GB" sz="4400" b="1"/>
              <a:t>Project Workflow</a:t>
            </a:r>
            <a:endParaRPr lang="en-GB" sz="4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4948BF-93A1-1AAF-3A3F-55A56800CB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38081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38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8308-7D04-E5C9-E9A1-978E2C6F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GB" b="1" dirty="0"/>
              <a:t>Interesting Features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E27FC-F1E0-1309-0111-516705D83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51" r="35575" b="-2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AF21D6-D5B5-0175-293D-2D50E88F00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49562" y="2160589"/>
            <a:ext cx="6424440" cy="3880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Highlighting Unique Aspects: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Responsive design with Tailwind CSS.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Dynamic product listings and filtering.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User-friendly contact form.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B753-979D-A6B1-AD37-9AA449A0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>
            <a:normAutofit/>
          </a:bodyPr>
          <a:lstStyle/>
          <a:p>
            <a:r>
              <a:rPr lang="en-GB" b="1" dirty="0"/>
              <a:t>Challenges and Solutions</a:t>
            </a:r>
            <a:endParaRPr lang="en-GB" dirty="0"/>
          </a:p>
        </p:txBody>
      </p:sp>
      <p:pic>
        <p:nvPicPr>
          <p:cNvPr id="16" name="Picture 15" descr="Pen placed on top of a signature line">
            <a:extLst>
              <a:ext uri="{FF2B5EF4-FFF2-40B4-BE49-F238E27FC236}">
                <a16:creationId xmlns:a16="http://schemas.microsoft.com/office/drawing/2014/main" id="{5DC73E5C-2CFD-CAF2-7653-049931F062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61676" r="11784" b="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01A08CB6-EEC1-D510-F797-B579545738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86047" y="2160589"/>
            <a:ext cx="6487955" cy="3880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Were We Stuck?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Yes 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uring state management for dynamic data.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To many </a:t>
            </a:r>
            <a:r>
              <a:rPr lang="en-US" altLang="en-US" dirty="0" err="1">
                <a:latin typeface="Arial" panose="020B0604020202020204" pitchFamily="34" charset="0"/>
              </a:rPr>
              <a:t>rerenders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Animation on Scroll handling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 err="1">
                <a:latin typeface="Arial" panose="020B0604020202020204" pitchFamily="34" charset="0"/>
              </a:rPr>
              <a:t>TailWind</a:t>
            </a:r>
            <a:r>
              <a:rPr lang="en-US" altLang="en-US" dirty="0">
                <a:latin typeface="Arial" panose="020B0604020202020204" pitchFamily="34" charset="0"/>
              </a:rPr>
              <a:t> CSS required an initial learning curve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Leveraged React hooks like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useState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and external resources for guidance.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Used the “</a:t>
            </a:r>
            <a:r>
              <a:rPr lang="en-US" altLang="en-US" dirty="0" err="1">
                <a:latin typeface="Arial" panose="020B0604020202020204" pitchFamily="34" charset="0"/>
              </a:rPr>
              <a:t>UseEffect</a:t>
            </a:r>
            <a:r>
              <a:rPr lang="en-US" altLang="en-US" dirty="0">
                <a:latin typeface="Arial" panose="020B0604020202020204" pitchFamily="34" charset="0"/>
              </a:rPr>
              <a:t>” React hook.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Read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</a:t>
            </a:r>
            <a:r>
              <a:rPr lang="en-US" altLang="en-US" dirty="0">
                <a:latin typeface="Arial" panose="020B0604020202020204" pitchFamily="34" charset="0"/>
              </a:rPr>
              <a:t>ocumentations for better understanding.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Understood Tailwinds functionality and implemented it.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97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5F33AA-9CD0-9CE4-1085-B6281C44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9D8CA750-6798-CA7E-2405-7B3566290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7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0E38F-8A6E-8AFD-AC32-C7596074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GB" b="1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02C5F-4121-A454-2F28-5C8A647FF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1"/>
            <a:ext cx="5511296" cy="51756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The ILLUSION project demonstrates effective use of React.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It provides a robust foundation for scalable web applications.</a:t>
            </a:r>
          </a:p>
          <a:p>
            <a:r>
              <a:rPr lang="en-US">
                <a:solidFill>
                  <a:srgbClr val="FFFFFF"/>
                </a:solidFill>
              </a:rPr>
              <a:t>Key Takeaways: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Importance of modular design.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Efficient development through modern tools.</a:t>
            </a:r>
          </a:p>
        </p:txBody>
      </p:sp>
    </p:spTree>
    <p:extLst>
      <p:ext uri="{BB962C8B-B14F-4D97-AF65-F5344CB8AC3E}">
        <p14:creationId xmlns:p14="http://schemas.microsoft.com/office/powerpoint/2010/main" val="31656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65D0E9-5BF3-754E-C499-1D2E1384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u="sng"/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46343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DE9CD4-0E0A-4129-8689-A89C4E9A6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F71B210E-72B9-9142-359E-F9E9BE7E35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5464" b="26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5DB3CA2-FA66-42B9-90EF-394894352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8D0718-07C6-45A2-A743-BC64673C9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E7BCCE-817C-4933-A587-F1EF87D4B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E96C1E8-3E07-4AF1-BA61-7FB948F90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B3B592D1-4031-4144-A2DB-B2D8F8C73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5CB28D4-D6D1-4DB7-B557-D5FF65237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69D97D4-6031-4064-9BBA-2E96839A3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AF978AE-97B1-4224-A562-EBCE373A1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A18250B-41A2-4BA7-9E5C-679CF3AE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8751ECC-5286-4332-9942-2D01B7135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952A4A6-F619-458C-A026-6E5D6AF15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CF9256-6479-5671-182A-3C8FDFB9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6084F-1208-40C8-6488-B6AAAA111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ILLUSION is a responsive web application built using React</a:t>
            </a:r>
            <a:endParaRPr lang="en-US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It aims to provide a comprehensive product directory, company information, and user-friendly contact options.</a:t>
            </a:r>
            <a:endParaRPr lang="en-US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Objectives:</a:t>
            </a:r>
            <a:endParaRPr lang="en-US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Deliver a seamless user experience.</a:t>
            </a:r>
            <a:endParaRPr lang="en-US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 scalability and maintainability through modular design.</a:t>
            </a:r>
            <a:endParaRPr lang="en-US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Technology Stack:</a:t>
            </a:r>
            <a:endParaRPr lang="en-US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React for frontend development.</a:t>
            </a:r>
            <a:endParaRPr lang="en-US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Tailwind CSS for styling.</a:t>
            </a:r>
            <a:endParaRPr lang="en-US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Vite for fast development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5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1AA4-EDEC-DC0C-36DA-D4D24B5A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250" y="557782"/>
            <a:ext cx="4573092" cy="737419"/>
          </a:xfrm>
        </p:spPr>
        <p:txBody>
          <a:bodyPr>
            <a:noAutofit/>
          </a:bodyPr>
          <a:lstStyle/>
          <a:p>
            <a:r>
              <a:rPr lang="en-US" sz="4800" dirty="0"/>
              <a:t>Task Division</a:t>
            </a:r>
            <a:endParaRPr lang="en-GB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C4955-E3C5-9544-AD7B-2C5B7AEA1DD8}"/>
              </a:ext>
            </a:extLst>
          </p:cNvPr>
          <p:cNvSpPr txBox="1"/>
          <p:nvPr/>
        </p:nvSpPr>
        <p:spPr>
          <a:xfrm>
            <a:off x="418730" y="1988035"/>
            <a:ext cx="280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Home, Contact Us done by Muqadas Imtiaz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CE350-D731-7773-D092-1A4632AF8A99}"/>
              </a:ext>
            </a:extLst>
          </p:cNvPr>
          <p:cNvSpPr txBox="1"/>
          <p:nvPr/>
        </p:nvSpPr>
        <p:spPr>
          <a:xfrm>
            <a:off x="3503170" y="198803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Directory, Cart done by Hassan Mahboob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548802-5EFC-55C1-AB61-C0AB8FA131C9}"/>
              </a:ext>
            </a:extLst>
          </p:cNvPr>
          <p:cNvSpPr txBox="1"/>
          <p:nvPr/>
        </p:nvSpPr>
        <p:spPr>
          <a:xfrm>
            <a:off x="6833417" y="1988034"/>
            <a:ext cx="298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Company Directory, About us done by Aliyan</a:t>
            </a:r>
            <a:endParaRPr lang="en-GB" dirty="0"/>
          </a:p>
        </p:txBody>
      </p:sp>
      <p:pic>
        <p:nvPicPr>
          <p:cNvPr id="10" name="Picture 9" descr="A solar panel with trees in the background&#10;&#10;Description automatically generated">
            <a:extLst>
              <a:ext uri="{FF2B5EF4-FFF2-40B4-BE49-F238E27FC236}">
                <a16:creationId xmlns:a16="http://schemas.microsoft.com/office/drawing/2014/main" id="{92407579-9EE9-9A5C-535D-15A98177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0" y="2827733"/>
            <a:ext cx="9216881" cy="3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8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6D49-4F06-02BC-D633-13E81E73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GB" sz="4400" b="1"/>
              <a:t>Features of the Application</a:t>
            </a:r>
            <a:endParaRPr lang="en-GB" sz="4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C6370-53A1-180E-D6B7-3CD70DA9E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005402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0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7358-627F-9AE9-5751-8A8E91ED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GB" b="1" dirty="0"/>
              <a:t>Application Directory Structure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99D49B-E848-E6C3-D262-C0BFBB0ED6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36287" y="2160589"/>
            <a:ext cx="2934714" cy="3880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Key Directories: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 Unicode MS"/>
              </a:rPr>
              <a:t>src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/components/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Reusable UI elements.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 Unicode MS"/>
              </a:rPr>
              <a:t>src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/pages/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Main application pages.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 Unicode MS"/>
              </a:rPr>
              <a:t>src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/assets/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Static files like images and fonts.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 Unicode MS"/>
              </a:rPr>
              <a:t>src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/routes/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Configuration for React Router.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 Unicode MS"/>
              </a:rPr>
              <a:t>src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/styles/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Tailwind CSS customization.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FC5BD20-AD82-219F-8EAB-E2E874DF3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02" b="-1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7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4BAFB-F94C-500D-4725-438F7513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React Framework?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15A7F8-8929-30B9-7BF0-48B1EB9CE7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16084" y="196645"/>
            <a:ext cx="5511296" cy="65482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Reasons for Choosing React: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Component-based architecture for reusability and scalability.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Virtual DOM for efficient updates.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Ecosystem of tools and libraries.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Strong community support.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Simplifies complex UI development compared to vanilla JavaScript.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5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D801-04E7-72CB-1778-8FBF8515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React Concepts Used</a:t>
            </a:r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D3FE653E-DAD5-FEA1-0A6B-3DA2E06A0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563" y="2160589"/>
            <a:ext cx="4064439" cy="45351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Core Concepts: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457200" marR="0" lvl="1" indent="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Props: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Passing data between components.</a:t>
            </a:r>
          </a:p>
          <a:p>
            <a:pPr marL="457200" marR="0" lvl="1" indent="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States: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Managing dynamic data within components.</a:t>
            </a: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React Hooks:</a:t>
            </a:r>
          </a:p>
          <a:p>
            <a:pPr lvl="1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useState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For state management.</a:t>
            </a:r>
          </a:p>
          <a:p>
            <a:pPr marL="457200" marR="0" lvl="1" indent="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useEffect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For side effects like fetching data.</a:t>
            </a:r>
          </a:p>
          <a:p>
            <a:pPr marL="457200" marR="0" lvl="1" indent="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Why Chosen: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914400" marR="0" lvl="2" indent="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Simplifies functional component behavior.</a:t>
            </a:r>
          </a:p>
        </p:txBody>
      </p:sp>
      <p:pic>
        <p:nvPicPr>
          <p:cNvPr id="18" name="Picture 17" descr="Close up of a molecular model">
            <a:extLst>
              <a:ext uri="{FF2B5EF4-FFF2-40B4-BE49-F238E27FC236}">
                <a16:creationId xmlns:a16="http://schemas.microsoft.com/office/drawing/2014/main" id="{CF02A4D4-2F8F-FE72-1BE6-2066628E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11" r="38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48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4403-19F0-585F-4DEB-8A7599F4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GB" b="1" dirty="0"/>
              <a:t>Routes and Pages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A70A56-656F-FABA-3A02-7E7C8DD1E8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09563" y="2160589"/>
            <a:ext cx="4064439" cy="3880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Routes' Structure: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Defined using React Router for seamless navigation.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Example Routes:</a:t>
            </a:r>
          </a:p>
          <a:p>
            <a:pPr marL="914400" marR="0" lvl="2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Home Page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marR="0" lvl="2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/products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Product Directory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marR="0" lvl="2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/contact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Contact Us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Summary: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Total Components: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15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Total Routes: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5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Total Pages: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12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9AB9A6-F09A-1DE5-38F2-6C7445031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4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14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58DE-E74A-6856-D2D3-2DF0CF99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GB" b="1"/>
              <a:t>Core Pages</a:t>
            </a:r>
            <a:endParaRPr lang="en-GB" dirty="0"/>
          </a:p>
        </p:txBody>
      </p:sp>
      <p:pic>
        <p:nvPicPr>
          <p:cNvPr id="5" name="Picture 4" descr="A solar panel with trees in the background&#10;&#10;Description automatically generated">
            <a:extLst>
              <a:ext uri="{FF2B5EF4-FFF2-40B4-BE49-F238E27FC236}">
                <a16:creationId xmlns:a16="http://schemas.microsoft.com/office/drawing/2014/main" id="{6C77AB2B-A890-9689-31AC-E0DAA306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683935"/>
            <a:ext cx="5421162" cy="24530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2A6E4-FF78-51AD-33E8-AD749BB53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1400"/>
              <a:t>Home: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Introduces the platform’s primary offerings.</a:t>
            </a:r>
          </a:p>
          <a:p>
            <a:pPr>
              <a:lnSpc>
                <a:spcPct val="90000"/>
              </a:lnSpc>
            </a:pPr>
            <a:r>
              <a:rPr lang="en-US" sz="1400"/>
              <a:t>About: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Shares company mission and values.</a:t>
            </a:r>
          </a:p>
          <a:p>
            <a:pPr>
              <a:lnSpc>
                <a:spcPct val="90000"/>
              </a:lnSpc>
            </a:pPr>
            <a:r>
              <a:rPr lang="en-US" sz="1400"/>
              <a:t>Product Directory: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Comprehensive list of products.</a:t>
            </a:r>
          </a:p>
          <a:p>
            <a:pPr>
              <a:lnSpc>
                <a:spcPct val="90000"/>
              </a:lnSpc>
            </a:pPr>
            <a:r>
              <a:rPr lang="en-US" sz="1400"/>
              <a:t>Contact Us: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Enables user inquiries.</a:t>
            </a:r>
          </a:p>
          <a:p>
            <a:pPr>
              <a:lnSpc>
                <a:spcPct val="90000"/>
              </a:lnSpc>
            </a:pPr>
            <a:r>
              <a:rPr lang="en-US" sz="1400"/>
              <a:t>Cart: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Allows users to save and manage selected products.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BAC33D0-1BF9-5295-34FB-731354579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2"/>
          <a:stretch/>
        </p:blipFill>
        <p:spPr>
          <a:xfrm>
            <a:off x="677334" y="3512909"/>
            <a:ext cx="5421162" cy="24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05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</TotalTime>
  <Words>647</Words>
  <Application>Microsoft Office PowerPoint</Application>
  <PresentationFormat>Widescreen</PresentationFormat>
  <Paragraphs>135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Arial Unicode MS</vt:lpstr>
      <vt:lpstr>Trebuchet MS</vt:lpstr>
      <vt:lpstr>Wingdings 3</vt:lpstr>
      <vt:lpstr>Facet</vt:lpstr>
      <vt:lpstr>ILLUSION ("Solar Solutions Web Application") </vt:lpstr>
      <vt:lpstr>Introduction</vt:lpstr>
      <vt:lpstr>Task Division</vt:lpstr>
      <vt:lpstr>Features of the Application</vt:lpstr>
      <vt:lpstr>Application Directory Structure</vt:lpstr>
      <vt:lpstr>Why React Framework?</vt:lpstr>
      <vt:lpstr>React Concepts Used</vt:lpstr>
      <vt:lpstr>Routes and Pages</vt:lpstr>
      <vt:lpstr>Core Pages</vt:lpstr>
      <vt:lpstr>Application Architecture</vt:lpstr>
      <vt:lpstr>Key Components</vt:lpstr>
      <vt:lpstr>Design and Styling</vt:lpstr>
      <vt:lpstr>Project Workflow</vt:lpstr>
      <vt:lpstr>Interesting Features</vt:lpstr>
      <vt:lpstr>Challenges and Solutions</vt:lpstr>
      <vt:lpstr>Demonstration</vt:lpstr>
      <vt:lpstr>Conclusion</vt:lpstr>
      <vt:lpstr>THE END!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Aliyan Ahmed Cheema</dc:creator>
  <cp:lastModifiedBy>Aliyan Ahmed Cheema</cp:lastModifiedBy>
  <cp:revision>1</cp:revision>
  <dcterms:created xsi:type="dcterms:W3CDTF">2024-12-15T08:03:56Z</dcterms:created>
  <dcterms:modified xsi:type="dcterms:W3CDTF">2024-12-20T15:51:56Z</dcterms:modified>
</cp:coreProperties>
</file>